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8" r:id="rId4"/>
    <p:sldMasterId id="2147483857" r:id="rId5"/>
  </p:sldMasterIdLst>
  <p:notesMasterIdLst>
    <p:notesMasterId r:id="rId20"/>
  </p:notesMasterIdLst>
  <p:sldIdLst>
    <p:sldId id="256" r:id="rId6"/>
    <p:sldId id="257" r:id="rId7"/>
    <p:sldId id="258" r:id="rId8"/>
    <p:sldId id="261" r:id="rId9"/>
    <p:sldId id="267" r:id="rId10"/>
    <p:sldId id="262" r:id="rId11"/>
    <p:sldId id="269" r:id="rId12"/>
    <p:sldId id="263" r:id="rId13"/>
    <p:sldId id="264" r:id="rId14"/>
    <p:sldId id="265" r:id="rId15"/>
    <p:sldId id="270" r:id="rId16"/>
    <p:sldId id="266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A0349-174F-4682-81C3-28FA918CC751}" v="181" dt="2022-01-20T07:31:29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8"/>
    <p:restoredTop sz="77966" autoAdjust="0"/>
  </p:normalViewPr>
  <p:slideViewPr>
    <p:cSldViewPr snapToGrid="0" snapToObjects="1" showGuides="1">
      <p:cViewPr>
        <p:scale>
          <a:sx n="87" d="100"/>
          <a:sy n="87" d="100"/>
        </p:scale>
        <p:origin x="91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Doeven" userId="cb659311-8d6e-437a-97e3-c54c2bd459b2" providerId="ADAL" clId="{4F12B896-5A96-4B53-8B1D-8CBA6CEE3D69}"/>
    <pc:docChg chg="undo custSel addSld modSld">
      <pc:chgData name="Michiel Doeven" userId="cb659311-8d6e-437a-97e3-c54c2bd459b2" providerId="ADAL" clId="{4F12B896-5A96-4B53-8B1D-8CBA6CEE3D69}" dt="2022-01-17T16:16:16.781" v="506" actId="20577"/>
      <pc:docMkLst>
        <pc:docMk/>
      </pc:docMkLst>
      <pc:sldChg chg="modSp mod">
        <pc:chgData name="Michiel Doeven" userId="cb659311-8d6e-437a-97e3-c54c2bd459b2" providerId="ADAL" clId="{4F12B896-5A96-4B53-8B1D-8CBA6CEE3D69}" dt="2022-01-17T14:51:36.297" v="94" actId="20577"/>
        <pc:sldMkLst>
          <pc:docMk/>
          <pc:sldMk cId="183312472" sldId="256"/>
        </pc:sldMkLst>
        <pc:spChg chg="mod">
          <ac:chgData name="Michiel Doeven" userId="cb659311-8d6e-437a-97e3-c54c2bd459b2" providerId="ADAL" clId="{4F12B896-5A96-4B53-8B1D-8CBA6CEE3D69}" dt="2022-01-17T14:51:36.297" v="94" actId="20577"/>
          <ac:spMkLst>
            <pc:docMk/>
            <pc:sldMk cId="183312472" sldId="256"/>
            <ac:spMk id="2" creationId="{F4729B96-24B6-1846-BE08-EA32EE69EAB2}"/>
          </ac:spMkLst>
        </pc:spChg>
        <pc:spChg chg="mod">
          <ac:chgData name="Michiel Doeven" userId="cb659311-8d6e-437a-97e3-c54c2bd459b2" providerId="ADAL" clId="{4F12B896-5A96-4B53-8B1D-8CBA6CEE3D69}" dt="2022-01-17T14:51:23.449" v="50" actId="20577"/>
          <ac:spMkLst>
            <pc:docMk/>
            <pc:sldMk cId="183312472" sldId="256"/>
            <ac:spMk id="3" creationId="{E3FBEE49-8DE0-2C43-BA79-848B1521FAF8}"/>
          </ac:spMkLst>
        </pc:spChg>
      </pc:sldChg>
      <pc:sldChg chg="addSp delSp modSp new mod modClrScheme chgLayout">
        <pc:chgData name="Michiel Doeven" userId="cb659311-8d6e-437a-97e3-c54c2bd459b2" providerId="ADAL" clId="{4F12B896-5A96-4B53-8B1D-8CBA6CEE3D69}" dt="2022-01-17T16:15:08.124" v="437" actId="403"/>
        <pc:sldMkLst>
          <pc:docMk/>
          <pc:sldMk cId="2335886066" sldId="257"/>
        </pc:sldMkLst>
        <pc:spChg chg="mod ord">
          <ac:chgData name="Michiel Doeven" userId="cb659311-8d6e-437a-97e3-c54c2bd459b2" providerId="ADAL" clId="{4F12B896-5A96-4B53-8B1D-8CBA6CEE3D69}" dt="2022-01-17T15:53:46.539" v="110" actId="700"/>
          <ac:spMkLst>
            <pc:docMk/>
            <pc:sldMk cId="2335886066" sldId="257"/>
            <ac:spMk id="2" creationId="{5A9B2B92-3B0D-4BD4-B94B-FC26A06C6343}"/>
          </ac:spMkLst>
        </pc:spChg>
        <pc:spChg chg="del mod ord">
          <ac:chgData name="Michiel Doeven" userId="cb659311-8d6e-437a-97e3-c54c2bd459b2" providerId="ADAL" clId="{4F12B896-5A96-4B53-8B1D-8CBA6CEE3D69}" dt="2022-01-17T14:51:51.500" v="96" actId="700"/>
          <ac:spMkLst>
            <pc:docMk/>
            <pc:sldMk cId="2335886066" sldId="257"/>
            <ac:spMk id="3" creationId="{AA093B08-5428-4BD3-A7D5-41AAD47F6197}"/>
          </ac:spMkLst>
        </pc:spChg>
        <pc:spChg chg="del">
          <ac:chgData name="Michiel Doeven" userId="cb659311-8d6e-437a-97e3-c54c2bd459b2" providerId="ADAL" clId="{4F12B896-5A96-4B53-8B1D-8CBA6CEE3D69}" dt="2022-01-17T14:51:51.500" v="96" actId="700"/>
          <ac:spMkLst>
            <pc:docMk/>
            <pc:sldMk cId="2335886066" sldId="257"/>
            <ac:spMk id="4" creationId="{BD8A1186-0A20-4345-BF80-F0EFD077698E}"/>
          </ac:spMkLst>
        </pc:spChg>
        <pc:spChg chg="del mod ord">
          <ac:chgData name="Michiel Doeven" userId="cb659311-8d6e-437a-97e3-c54c2bd459b2" providerId="ADAL" clId="{4F12B896-5A96-4B53-8B1D-8CBA6CEE3D69}" dt="2022-01-17T14:51:51.500" v="96" actId="700"/>
          <ac:spMkLst>
            <pc:docMk/>
            <pc:sldMk cId="2335886066" sldId="257"/>
            <ac:spMk id="5" creationId="{2BB8129E-D464-4697-A04E-82FBF9A0B415}"/>
          </ac:spMkLst>
        </pc:spChg>
        <pc:spChg chg="add del mod ord">
          <ac:chgData name="Michiel Doeven" userId="cb659311-8d6e-437a-97e3-c54c2bd459b2" providerId="ADAL" clId="{4F12B896-5A96-4B53-8B1D-8CBA6CEE3D69}" dt="2022-01-17T15:52:59.304" v="106" actId="700"/>
          <ac:spMkLst>
            <pc:docMk/>
            <pc:sldMk cId="2335886066" sldId="257"/>
            <ac:spMk id="6" creationId="{756D8DD8-F208-4AA0-B9BE-D10E239C2447}"/>
          </ac:spMkLst>
        </pc:spChg>
        <pc:spChg chg="add del mod ord">
          <ac:chgData name="Michiel Doeven" userId="cb659311-8d6e-437a-97e3-c54c2bd459b2" providerId="ADAL" clId="{4F12B896-5A96-4B53-8B1D-8CBA6CEE3D69}" dt="2022-01-17T15:52:59.304" v="106" actId="700"/>
          <ac:spMkLst>
            <pc:docMk/>
            <pc:sldMk cId="2335886066" sldId="257"/>
            <ac:spMk id="7" creationId="{4529E774-D14C-4FC3-9C07-0C214E059039}"/>
          </ac:spMkLst>
        </pc:spChg>
        <pc:spChg chg="add del mod ord">
          <ac:chgData name="Michiel Doeven" userId="cb659311-8d6e-437a-97e3-c54c2bd459b2" providerId="ADAL" clId="{4F12B896-5A96-4B53-8B1D-8CBA6CEE3D69}" dt="2022-01-17T15:52:59.304" v="106" actId="700"/>
          <ac:spMkLst>
            <pc:docMk/>
            <pc:sldMk cId="2335886066" sldId="257"/>
            <ac:spMk id="8" creationId="{5FE51196-8D3E-4550-A9E4-E16D67DC8539}"/>
          </ac:spMkLst>
        </pc:spChg>
        <pc:spChg chg="add del mod ord">
          <ac:chgData name="Michiel Doeven" userId="cb659311-8d6e-437a-97e3-c54c2bd459b2" providerId="ADAL" clId="{4F12B896-5A96-4B53-8B1D-8CBA6CEE3D69}" dt="2022-01-17T15:52:59.304" v="106" actId="700"/>
          <ac:spMkLst>
            <pc:docMk/>
            <pc:sldMk cId="2335886066" sldId="257"/>
            <ac:spMk id="9" creationId="{57EAAAB9-6D04-4ABA-8CDE-B4110670311C}"/>
          </ac:spMkLst>
        </pc:spChg>
        <pc:spChg chg="add del mod ord">
          <ac:chgData name="Michiel Doeven" userId="cb659311-8d6e-437a-97e3-c54c2bd459b2" providerId="ADAL" clId="{4F12B896-5A96-4B53-8B1D-8CBA6CEE3D69}" dt="2022-01-17T15:52:59.304" v="106" actId="700"/>
          <ac:spMkLst>
            <pc:docMk/>
            <pc:sldMk cId="2335886066" sldId="257"/>
            <ac:spMk id="10" creationId="{F392659D-6EDD-40CD-A9A8-27DA516DC9C0}"/>
          </ac:spMkLst>
        </pc:spChg>
        <pc:spChg chg="add del mod ord">
          <ac:chgData name="Michiel Doeven" userId="cb659311-8d6e-437a-97e3-c54c2bd459b2" providerId="ADAL" clId="{4F12B896-5A96-4B53-8B1D-8CBA6CEE3D69}" dt="2022-01-17T15:53:19.017" v="109" actId="478"/>
          <ac:spMkLst>
            <pc:docMk/>
            <pc:sldMk cId="2335886066" sldId="257"/>
            <ac:spMk id="13" creationId="{384A1A71-AC19-427C-93B0-1799BA16F64F}"/>
          </ac:spMkLst>
        </pc:spChg>
        <pc:spChg chg="add del mod ord">
          <ac:chgData name="Michiel Doeven" userId="cb659311-8d6e-437a-97e3-c54c2bd459b2" providerId="ADAL" clId="{4F12B896-5A96-4B53-8B1D-8CBA6CEE3D69}" dt="2022-01-17T15:53:46.539" v="110" actId="700"/>
          <ac:spMkLst>
            <pc:docMk/>
            <pc:sldMk cId="2335886066" sldId="257"/>
            <ac:spMk id="14" creationId="{D907C5F0-EFFE-4D87-85EA-559A6C41271A}"/>
          </ac:spMkLst>
        </pc:spChg>
        <pc:spChg chg="add del mod ord">
          <ac:chgData name="Michiel Doeven" userId="cb659311-8d6e-437a-97e3-c54c2bd459b2" providerId="ADAL" clId="{4F12B896-5A96-4B53-8B1D-8CBA6CEE3D69}" dt="2022-01-17T15:53:46.539" v="110" actId="700"/>
          <ac:spMkLst>
            <pc:docMk/>
            <pc:sldMk cId="2335886066" sldId="257"/>
            <ac:spMk id="15" creationId="{B75E148B-2A67-4B5D-8BA8-FD3979F3B85A}"/>
          </ac:spMkLst>
        </pc:spChg>
        <pc:spChg chg="add mod ord">
          <ac:chgData name="Michiel Doeven" userId="cb659311-8d6e-437a-97e3-c54c2bd459b2" providerId="ADAL" clId="{4F12B896-5A96-4B53-8B1D-8CBA6CEE3D69}" dt="2022-01-17T16:11:17.314" v="300" actId="20577"/>
          <ac:spMkLst>
            <pc:docMk/>
            <pc:sldMk cId="2335886066" sldId="257"/>
            <ac:spMk id="18" creationId="{0840D799-0C02-4147-9450-17049B8C715B}"/>
          </ac:spMkLst>
        </pc:spChg>
        <pc:spChg chg="add mod ord">
          <ac:chgData name="Michiel Doeven" userId="cb659311-8d6e-437a-97e3-c54c2bd459b2" providerId="ADAL" clId="{4F12B896-5A96-4B53-8B1D-8CBA6CEE3D69}" dt="2022-01-17T16:15:08.124" v="437" actId="403"/>
          <ac:spMkLst>
            <pc:docMk/>
            <pc:sldMk cId="2335886066" sldId="257"/>
            <ac:spMk id="19" creationId="{073CACE8-B616-46C1-B696-68D29E2505D2}"/>
          </ac:spMkLst>
        </pc:spChg>
        <pc:picChg chg="add del mod">
          <ac:chgData name="Michiel Doeven" userId="cb659311-8d6e-437a-97e3-c54c2bd459b2" providerId="ADAL" clId="{4F12B896-5A96-4B53-8B1D-8CBA6CEE3D69}" dt="2022-01-17T15:52:03.240" v="103" actId="931"/>
          <ac:picMkLst>
            <pc:docMk/>
            <pc:sldMk cId="2335886066" sldId="257"/>
            <ac:picMk id="12" creationId="{252B15B0-AA0F-4823-AEBD-40DCAD01C9D3}"/>
          </ac:picMkLst>
        </pc:picChg>
        <pc:picChg chg="add del mod">
          <ac:chgData name="Michiel Doeven" userId="cb659311-8d6e-437a-97e3-c54c2bd459b2" providerId="ADAL" clId="{4F12B896-5A96-4B53-8B1D-8CBA6CEE3D69}" dt="2022-01-17T15:53:16.603" v="108" actId="931"/>
          <ac:picMkLst>
            <pc:docMk/>
            <pc:sldMk cId="2335886066" sldId="257"/>
            <ac:picMk id="17" creationId="{38520590-B7D9-49FD-8404-20A247BE6939}"/>
          </ac:picMkLst>
        </pc:picChg>
        <pc:picChg chg="add mod">
          <ac:chgData name="Michiel Doeven" userId="cb659311-8d6e-437a-97e3-c54c2bd459b2" providerId="ADAL" clId="{4F12B896-5A96-4B53-8B1D-8CBA6CEE3D69}" dt="2022-01-17T15:54:14.609" v="115" actId="14100"/>
          <ac:picMkLst>
            <pc:docMk/>
            <pc:sldMk cId="2335886066" sldId="257"/>
            <ac:picMk id="21" creationId="{FB4F968D-1D07-47F1-B98E-52FE43EF2B44}"/>
          </ac:picMkLst>
        </pc:picChg>
      </pc:sldChg>
      <pc:sldChg chg="modSp new mod">
        <pc:chgData name="Michiel Doeven" userId="cb659311-8d6e-437a-97e3-c54c2bd459b2" providerId="ADAL" clId="{4F12B896-5A96-4B53-8B1D-8CBA6CEE3D69}" dt="2022-01-17T16:16:16.781" v="506" actId="20577"/>
        <pc:sldMkLst>
          <pc:docMk/>
          <pc:sldMk cId="3599270078" sldId="258"/>
        </pc:sldMkLst>
        <pc:spChg chg="mod">
          <ac:chgData name="Michiel Doeven" userId="cb659311-8d6e-437a-97e3-c54c2bd459b2" providerId="ADAL" clId="{4F12B896-5A96-4B53-8B1D-8CBA6CEE3D69}" dt="2022-01-17T16:16:16.781" v="506" actId="20577"/>
          <ac:spMkLst>
            <pc:docMk/>
            <pc:sldMk cId="3599270078" sldId="258"/>
            <ac:spMk id="4" creationId="{25A250FE-C041-4445-9597-8DC64CF12339}"/>
          </ac:spMkLst>
        </pc:spChg>
        <pc:spChg chg="mod">
          <ac:chgData name="Michiel Doeven" userId="cb659311-8d6e-437a-97e3-c54c2bd459b2" providerId="ADAL" clId="{4F12B896-5A96-4B53-8B1D-8CBA6CEE3D69}" dt="2022-01-17T16:15:13.116" v="441" actId="404"/>
          <ac:spMkLst>
            <pc:docMk/>
            <pc:sldMk cId="3599270078" sldId="258"/>
            <ac:spMk id="5" creationId="{90D83DB6-6EEA-4F90-A452-2647242598EE}"/>
          </ac:spMkLst>
        </pc:spChg>
      </pc:sldChg>
    </pc:docChg>
  </pc:docChgLst>
  <pc:docChgLst>
    <pc:chgData name="Michiel Doeven" userId="cb659311-8d6e-437a-97e3-c54c2bd459b2" providerId="ADAL" clId="{410A0349-174F-4682-81C3-28FA918CC751}"/>
    <pc:docChg chg="undo custSel addSld delSld modSld sldOrd modMainMaster">
      <pc:chgData name="Michiel Doeven" userId="cb659311-8d6e-437a-97e3-c54c2bd459b2" providerId="ADAL" clId="{410A0349-174F-4682-81C3-28FA918CC751}" dt="2022-01-20T10:55:22.027" v="2823" actId="47"/>
      <pc:docMkLst>
        <pc:docMk/>
      </pc:docMkLst>
      <pc:sldChg chg="modSp mod modNotesTx">
        <pc:chgData name="Michiel Doeven" userId="cb659311-8d6e-437a-97e3-c54c2bd459b2" providerId="ADAL" clId="{410A0349-174F-4682-81C3-28FA918CC751}" dt="2022-01-20T09:25:33.671" v="2822" actId="6549"/>
        <pc:sldMkLst>
          <pc:docMk/>
          <pc:sldMk cId="2335886066" sldId="257"/>
        </pc:sldMkLst>
        <pc:spChg chg="mod">
          <ac:chgData name="Michiel Doeven" userId="cb659311-8d6e-437a-97e3-c54c2bd459b2" providerId="ADAL" clId="{410A0349-174F-4682-81C3-28FA918CC751}" dt="2022-01-20T08:38:38.934" v="2821" actId="20577"/>
          <ac:spMkLst>
            <pc:docMk/>
            <pc:sldMk cId="2335886066" sldId="257"/>
            <ac:spMk id="18" creationId="{0840D799-0C02-4147-9450-17049B8C715B}"/>
          </ac:spMkLst>
        </pc:spChg>
      </pc:sldChg>
      <pc:sldChg chg="addSp modSp mod modAnim">
        <pc:chgData name="Michiel Doeven" userId="cb659311-8d6e-437a-97e3-c54c2bd459b2" providerId="ADAL" clId="{410A0349-174F-4682-81C3-28FA918CC751}" dt="2022-01-20T07:12:23.238" v="2676"/>
        <pc:sldMkLst>
          <pc:docMk/>
          <pc:sldMk cId="3599270078" sldId="258"/>
        </pc:sldMkLst>
        <pc:spChg chg="mod">
          <ac:chgData name="Michiel Doeven" userId="cb659311-8d6e-437a-97e3-c54c2bd459b2" providerId="ADAL" clId="{410A0349-174F-4682-81C3-28FA918CC751}" dt="2022-01-19T21:25:42.281" v="2672" actId="6549"/>
          <ac:spMkLst>
            <pc:docMk/>
            <pc:sldMk cId="3599270078" sldId="258"/>
            <ac:spMk id="4" creationId="{25A250FE-C041-4445-9597-8DC64CF12339}"/>
          </ac:spMkLst>
        </pc:spChg>
        <pc:picChg chg="add mod">
          <ac:chgData name="Michiel Doeven" userId="cb659311-8d6e-437a-97e3-c54c2bd459b2" providerId="ADAL" clId="{410A0349-174F-4682-81C3-28FA918CC751}" dt="2022-01-17T21:38:13.996" v="250" actId="14100"/>
          <ac:picMkLst>
            <pc:docMk/>
            <pc:sldMk cId="3599270078" sldId="258"/>
            <ac:picMk id="6" creationId="{7679A313-F74B-422D-8627-73B7D1CE5EBB}"/>
          </ac:picMkLst>
        </pc:picChg>
      </pc:sldChg>
      <pc:sldChg chg="addSp delSp modSp new mod modClrScheme modShow chgLayout">
        <pc:chgData name="Michiel Doeven" userId="cb659311-8d6e-437a-97e3-c54c2bd459b2" providerId="ADAL" clId="{410A0349-174F-4682-81C3-28FA918CC751}" dt="2022-01-20T08:32:38.359" v="2807" actId="729"/>
        <pc:sldMkLst>
          <pc:docMk/>
          <pc:sldMk cId="4112317933" sldId="259"/>
        </pc:sldMkLst>
        <pc:spChg chg="mod ord">
          <ac:chgData name="Michiel Doeven" userId="cb659311-8d6e-437a-97e3-c54c2bd459b2" providerId="ADAL" clId="{410A0349-174F-4682-81C3-28FA918CC751}" dt="2022-01-17T21:27:03.218" v="40" actId="1076"/>
          <ac:spMkLst>
            <pc:docMk/>
            <pc:sldMk cId="4112317933" sldId="259"/>
            <ac:spMk id="2" creationId="{6B1751DF-A6B8-491E-80F8-952BE9E868F9}"/>
          </ac:spMkLst>
        </pc:spChg>
        <pc:spChg chg="del mod ord">
          <ac:chgData name="Michiel Doeven" userId="cb659311-8d6e-437a-97e3-c54c2bd459b2" providerId="ADAL" clId="{410A0349-174F-4682-81C3-28FA918CC751}" dt="2022-01-17T21:26:24.547" v="35" actId="478"/>
          <ac:spMkLst>
            <pc:docMk/>
            <pc:sldMk cId="4112317933" sldId="259"/>
            <ac:spMk id="3" creationId="{F346387A-6671-40B7-9D16-F07FEA405083}"/>
          </ac:spMkLst>
        </pc:spChg>
        <pc:spChg chg="del">
          <ac:chgData name="Michiel Doeven" userId="cb659311-8d6e-437a-97e3-c54c2bd459b2" providerId="ADAL" clId="{410A0349-174F-4682-81C3-28FA918CC751}" dt="2022-01-17T21:25:08.221" v="3" actId="700"/>
          <ac:spMkLst>
            <pc:docMk/>
            <pc:sldMk cId="4112317933" sldId="259"/>
            <ac:spMk id="4" creationId="{BD0D96A3-F9C3-4B4E-BE40-BD0962711EA5}"/>
          </ac:spMkLst>
        </pc:spChg>
        <pc:spChg chg="del">
          <ac:chgData name="Michiel Doeven" userId="cb659311-8d6e-437a-97e3-c54c2bd459b2" providerId="ADAL" clId="{410A0349-174F-4682-81C3-28FA918CC751}" dt="2022-01-17T21:25:08.221" v="3" actId="700"/>
          <ac:spMkLst>
            <pc:docMk/>
            <pc:sldMk cId="4112317933" sldId="259"/>
            <ac:spMk id="5" creationId="{00D2E62E-8E91-4FD0-8CB4-17CB734C7599}"/>
          </ac:spMkLst>
        </pc:spChg>
        <pc:picChg chg="add mod">
          <ac:chgData name="Michiel Doeven" userId="cb659311-8d6e-437a-97e3-c54c2bd459b2" providerId="ADAL" clId="{410A0349-174F-4682-81C3-28FA918CC751}" dt="2022-01-17T21:28:37.022" v="84" actId="1076"/>
          <ac:picMkLst>
            <pc:docMk/>
            <pc:sldMk cId="4112317933" sldId="259"/>
            <ac:picMk id="7" creationId="{E9CE37B0-C3C0-453D-84D9-E9E1B919918F}"/>
          </ac:picMkLst>
        </pc:picChg>
        <pc:picChg chg="add mod">
          <ac:chgData name="Michiel Doeven" userId="cb659311-8d6e-437a-97e3-c54c2bd459b2" providerId="ADAL" clId="{410A0349-174F-4682-81C3-28FA918CC751}" dt="2022-01-17T21:28:35.054" v="83" actId="1076"/>
          <ac:picMkLst>
            <pc:docMk/>
            <pc:sldMk cId="4112317933" sldId="259"/>
            <ac:picMk id="9" creationId="{FDD8E349-1A84-4309-85E6-DDE54BE0260A}"/>
          </ac:picMkLst>
        </pc:picChg>
        <pc:picChg chg="add mod">
          <ac:chgData name="Michiel Doeven" userId="cb659311-8d6e-437a-97e3-c54c2bd459b2" providerId="ADAL" clId="{410A0349-174F-4682-81C3-28FA918CC751}" dt="2022-01-17T21:28:32.649" v="82" actId="1076"/>
          <ac:picMkLst>
            <pc:docMk/>
            <pc:sldMk cId="4112317933" sldId="259"/>
            <ac:picMk id="11" creationId="{AE0C638F-86C7-4676-B525-3EBF2CBB5E7D}"/>
          </ac:picMkLst>
        </pc:picChg>
        <pc:picChg chg="add mod">
          <ac:chgData name="Michiel Doeven" userId="cb659311-8d6e-437a-97e3-c54c2bd459b2" providerId="ADAL" clId="{410A0349-174F-4682-81C3-28FA918CC751}" dt="2022-01-17T21:28:41.962" v="85" actId="1076"/>
          <ac:picMkLst>
            <pc:docMk/>
            <pc:sldMk cId="4112317933" sldId="259"/>
            <ac:picMk id="13" creationId="{D11C7D4D-93E1-430D-90DD-0557BF401D9C}"/>
          </ac:picMkLst>
        </pc:picChg>
        <pc:picChg chg="add mod">
          <ac:chgData name="Michiel Doeven" userId="cb659311-8d6e-437a-97e3-c54c2bd459b2" providerId="ADAL" clId="{410A0349-174F-4682-81C3-28FA918CC751}" dt="2022-01-17T21:28:28.771" v="80" actId="1076"/>
          <ac:picMkLst>
            <pc:docMk/>
            <pc:sldMk cId="4112317933" sldId="259"/>
            <ac:picMk id="15" creationId="{BEC39CB5-E476-440F-B1A6-33C0072DBF80}"/>
          </ac:picMkLst>
        </pc:picChg>
        <pc:picChg chg="add mod">
          <ac:chgData name="Michiel Doeven" userId="cb659311-8d6e-437a-97e3-c54c2bd459b2" providerId="ADAL" clId="{410A0349-174F-4682-81C3-28FA918CC751}" dt="2022-01-17T21:28:26.613" v="79" actId="1076"/>
          <ac:picMkLst>
            <pc:docMk/>
            <pc:sldMk cId="4112317933" sldId="259"/>
            <ac:picMk id="17" creationId="{07DC8CC3-E4BB-48EB-8012-35871BDC5B43}"/>
          </ac:picMkLst>
        </pc:picChg>
        <pc:picChg chg="add mod">
          <ac:chgData name="Michiel Doeven" userId="cb659311-8d6e-437a-97e3-c54c2bd459b2" providerId="ADAL" clId="{410A0349-174F-4682-81C3-28FA918CC751}" dt="2022-01-17T21:28:23.679" v="78" actId="1076"/>
          <ac:picMkLst>
            <pc:docMk/>
            <pc:sldMk cId="4112317933" sldId="259"/>
            <ac:picMk id="19" creationId="{174FC179-B042-464B-90EE-A2ED64512E4C}"/>
          </ac:picMkLst>
        </pc:picChg>
        <pc:picChg chg="add mod">
          <ac:chgData name="Michiel Doeven" userId="cb659311-8d6e-437a-97e3-c54c2bd459b2" providerId="ADAL" clId="{410A0349-174F-4682-81C3-28FA918CC751}" dt="2022-01-17T21:28:21.836" v="77" actId="1076"/>
          <ac:picMkLst>
            <pc:docMk/>
            <pc:sldMk cId="4112317933" sldId="259"/>
            <ac:picMk id="21" creationId="{5DBA1A91-C46C-4276-A71A-D9B469F90941}"/>
          </ac:picMkLst>
        </pc:picChg>
        <pc:picChg chg="add mod">
          <ac:chgData name="Michiel Doeven" userId="cb659311-8d6e-437a-97e3-c54c2bd459b2" providerId="ADAL" clId="{410A0349-174F-4682-81C3-28FA918CC751}" dt="2022-01-17T21:28:15.165" v="73" actId="1076"/>
          <ac:picMkLst>
            <pc:docMk/>
            <pc:sldMk cId="4112317933" sldId="259"/>
            <ac:picMk id="23" creationId="{FE74B0CD-46C2-443B-B068-74259308468C}"/>
          </ac:picMkLst>
        </pc:picChg>
        <pc:picChg chg="add mod">
          <ac:chgData name="Michiel Doeven" userId="cb659311-8d6e-437a-97e3-c54c2bd459b2" providerId="ADAL" clId="{410A0349-174F-4682-81C3-28FA918CC751}" dt="2022-01-17T21:28:16.918" v="74" actId="1076"/>
          <ac:picMkLst>
            <pc:docMk/>
            <pc:sldMk cId="4112317933" sldId="259"/>
            <ac:picMk id="25" creationId="{830752AA-3C54-4815-AE83-5C53D58972D4}"/>
          </ac:picMkLst>
        </pc:picChg>
        <pc:picChg chg="add mod">
          <ac:chgData name="Michiel Doeven" userId="cb659311-8d6e-437a-97e3-c54c2bd459b2" providerId="ADAL" clId="{410A0349-174F-4682-81C3-28FA918CC751}" dt="2022-01-20T07:19:45.853" v="2737" actId="1076"/>
          <ac:picMkLst>
            <pc:docMk/>
            <pc:sldMk cId="4112317933" sldId="259"/>
            <ac:picMk id="27" creationId="{A112FCED-9879-4B82-A1EA-4BEF235C6ADF}"/>
          </ac:picMkLst>
        </pc:picChg>
        <pc:picChg chg="add mod">
          <ac:chgData name="Michiel Doeven" userId="cb659311-8d6e-437a-97e3-c54c2bd459b2" providerId="ADAL" clId="{410A0349-174F-4682-81C3-28FA918CC751}" dt="2022-01-17T21:28:09.965" v="70" actId="1076"/>
          <ac:picMkLst>
            <pc:docMk/>
            <pc:sldMk cId="4112317933" sldId="259"/>
            <ac:picMk id="29" creationId="{67DCC2DA-79D6-4113-8C91-CB2881BE51D1}"/>
          </ac:picMkLst>
        </pc:picChg>
        <pc:picChg chg="add mod">
          <ac:chgData name="Michiel Doeven" userId="cb659311-8d6e-437a-97e3-c54c2bd459b2" providerId="ADAL" clId="{410A0349-174F-4682-81C3-28FA918CC751}" dt="2022-01-17T21:28:07.401" v="69" actId="1076"/>
          <ac:picMkLst>
            <pc:docMk/>
            <pc:sldMk cId="4112317933" sldId="259"/>
            <ac:picMk id="31" creationId="{7502652C-1B54-407E-BB71-4F8BD468187D}"/>
          </ac:picMkLst>
        </pc:picChg>
        <pc:picChg chg="add mod">
          <ac:chgData name="Michiel Doeven" userId="cb659311-8d6e-437a-97e3-c54c2bd459b2" providerId="ADAL" clId="{410A0349-174F-4682-81C3-28FA918CC751}" dt="2022-01-17T21:28:06.062" v="68" actId="1076"/>
          <ac:picMkLst>
            <pc:docMk/>
            <pc:sldMk cId="4112317933" sldId="259"/>
            <ac:picMk id="33" creationId="{1BF7624D-9DC1-4AB5-963F-8E2C3B10531F}"/>
          </ac:picMkLst>
        </pc:picChg>
        <pc:picChg chg="add mod">
          <ac:chgData name="Michiel Doeven" userId="cb659311-8d6e-437a-97e3-c54c2bd459b2" providerId="ADAL" clId="{410A0349-174F-4682-81C3-28FA918CC751}" dt="2022-01-17T21:28:03.701" v="67" actId="1076"/>
          <ac:picMkLst>
            <pc:docMk/>
            <pc:sldMk cId="4112317933" sldId="259"/>
            <ac:picMk id="35" creationId="{BBE053D0-78B4-4CEC-BC61-1C37DE0BB5FE}"/>
          </ac:picMkLst>
        </pc:picChg>
        <pc:picChg chg="add mod">
          <ac:chgData name="Michiel Doeven" userId="cb659311-8d6e-437a-97e3-c54c2bd459b2" providerId="ADAL" clId="{410A0349-174F-4682-81C3-28FA918CC751}" dt="2022-01-17T21:28:01.396" v="66" actId="1076"/>
          <ac:picMkLst>
            <pc:docMk/>
            <pc:sldMk cId="4112317933" sldId="259"/>
            <ac:picMk id="37" creationId="{FA298549-6680-43F6-8792-420EAAEBDB56}"/>
          </ac:picMkLst>
        </pc:picChg>
        <pc:picChg chg="add mod">
          <ac:chgData name="Michiel Doeven" userId="cb659311-8d6e-437a-97e3-c54c2bd459b2" providerId="ADAL" clId="{410A0349-174F-4682-81C3-28FA918CC751}" dt="2022-01-17T21:27:59.157" v="65" actId="1076"/>
          <ac:picMkLst>
            <pc:docMk/>
            <pc:sldMk cId="4112317933" sldId="259"/>
            <ac:picMk id="39" creationId="{8E0547B3-38DB-4DB7-927E-0DEA35946D55}"/>
          </ac:picMkLst>
        </pc:picChg>
        <pc:picChg chg="add mod">
          <ac:chgData name="Michiel Doeven" userId="cb659311-8d6e-437a-97e3-c54c2bd459b2" providerId="ADAL" clId="{410A0349-174F-4682-81C3-28FA918CC751}" dt="2022-01-17T21:27:57.272" v="64" actId="1076"/>
          <ac:picMkLst>
            <pc:docMk/>
            <pc:sldMk cId="4112317933" sldId="259"/>
            <ac:picMk id="41" creationId="{0C29D74D-7979-4DE4-A6BA-A362303C8D49}"/>
          </ac:picMkLst>
        </pc:picChg>
        <pc:picChg chg="add mod">
          <ac:chgData name="Michiel Doeven" userId="cb659311-8d6e-437a-97e3-c54c2bd459b2" providerId="ADAL" clId="{410A0349-174F-4682-81C3-28FA918CC751}" dt="2022-01-17T21:27:55.771" v="63" actId="1076"/>
          <ac:picMkLst>
            <pc:docMk/>
            <pc:sldMk cId="4112317933" sldId="259"/>
            <ac:picMk id="43" creationId="{C9405E14-0624-4EA7-90E7-821249494B4C}"/>
          </ac:picMkLst>
        </pc:picChg>
        <pc:picChg chg="add mod">
          <ac:chgData name="Michiel Doeven" userId="cb659311-8d6e-437a-97e3-c54c2bd459b2" providerId="ADAL" clId="{410A0349-174F-4682-81C3-28FA918CC751}" dt="2022-01-17T21:27:53.805" v="62" actId="1076"/>
          <ac:picMkLst>
            <pc:docMk/>
            <pc:sldMk cId="4112317933" sldId="259"/>
            <ac:picMk id="45" creationId="{8B4B2823-ED26-4582-859C-995CCD2DB781}"/>
          </ac:picMkLst>
        </pc:picChg>
        <pc:picChg chg="add mod">
          <ac:chgData name="Michiel Doeven" userId="cb659311-8d6e-437a-97e3-c54c2bd459b2" providerId="ADAL" clId="{410A0349-174F-4682-81C3-28FA918CC751}" dt="2022-01-17T21:27:48.704" v="61" actId="1076"/>
          <ac:picMkLst>
            <pc:docMk/>
            <pc:sldMk cId="4112317933" sldId="259"/>
            <ac:picMk id="47" creationId="{17E27209-933E-4289-8463-C0C218A1F5D6}"/>
          </ac:picMkLst>
        </pc:picChg>
        <pc:picChg chg="add mod">
          <ac:chgData name="Michiel Doeven" userId="cb659311-8d6e-437a-97e3-c54c2bd459b2" providerId="ADAL" clId="{410A0349-174F-4682-81C3-28FA918CC751}" dt="2022-01-17T21:27:46.647" v="60" actId="1076"/>
          <ac:picMkLst>
            <pc:docMk/>
            <pc:sldMk cId="4112317933" sldId="259"/>
            <ac:picMk id="49" creationId="{4EA6B1E0-9940-4550-A663-C64BE78CB7C0}"/>
          </ac:picMkLst>
        </pc:picChg>
        <pc:picChg chg="add mod">
          <ac:chgData name="Michiel Doeven" userId="cb659311-8d6e-437a-97e3-c54c2bd459b2" providerId="ADAL" clId="{410A0349-174F-4682-81C3-28FA918CC751}" dt="2022-01-17T21:27:44.790" v="59" actId="1076"/>
          <ac:picMkLst>
            <pc:docMk/>
            <pc:sldMk cId="4112317933" sldId="259"/>
            <ac:picMk id="51" creationId="{464E772B-48DC-4218-8DC6-A468C0A495BA}"/>
          </ac:picMkLst>
        </pc:picChg>
        <pc:picChg chg="add mod">
          <ac:chgData name="Michiel Doeven" userId="cb659311-8d6e-437a-97e3-c54c2bd459b2" providerId="ADAL" clId="{410A0349-174F-4682-81C3-28FA918CC751}" dt="2022-01-17T21:27:40.313" v="56" actId="1076"/>
          <ac:picMkLst>
            <pc:docMk/>
            <pc:sldMk cId="4112317933" sldId="259"/>
            <ac:picMk id="53" creationId="{91697658-E551-471F-9B69-5F4B2E8ACA3E}"/>
          </ac:picMkLst>
        </pc:picChg>
        <pc:picChg chg="add mod">
          <ac:chgData name="Michiel Doeven" userId="cb659311-8d6e-437a-97e3-c54c2bd459b2" providerId="ADAL" clId="{410A0349-174F-4682-81C3-28FA918CC751}" dt="2022-01-17T21:27:43.382" v="58" actId="1076"/>
          <ac:picMkLst>
            <pc:docMk/>
            <pc:sldMk cId="4112317933" sldId="259"/>
            <ac:picMk id="55" creationId="{02C60D65-3705-4817-A5DF-67AFFC69D397}"/>
          </ac:picMkLst>
        </pc:picChg>
        <pc:picChg chg="add mod">
          <ac:chgData name="Michiel Doeven" userId="cb659311-8d6e-437a-97e3-c54c2bd459b2" providerId="ADAL" clId="{410A0349-174F-4682-81C3-28FA918CC751}" dt="2022-01-17T21:27:32.352" v="52" actId="1076"/>
          <ac:picMkLst>
            <pc:docMk/>
            <pc:sldMk cId="4112317933" sldId="259"/>
            <ac:picMk id="57" creationId="{1990ABA4-8A5E-4E91-B77E-A5152804E228}"/>
          </ac:picMkLst>
        </pc:picChg>
        <pc:picChg chg="add mod">
          <ac:chgData name="Michiel Doeven" userId="cb659311-8d6e-437a-97e3-c54c2bd459b2" providerId="ADAL" clId="{410A0349-174F-4682-81C3-28FA918CC751}" dt="2022-01-17T21:27:29.037" v="50" actId="1076"/>
          <ac:picMkLst>
            <pc:docMk/>
            <pc:sldMk cId="4112317933" sldId="259"/>
            <ac:picMk id="59" creationId="{3E42E3E1-EC09-4C1C-8FE0-AEBEBB9BC321}"/>
          </ac:picMkLst>
        </pc:picChg>
        <pc:picChg chg="add mod">
          <ac:chgData name="Michiel Doeven" userId="cb659311-8d6e-437a-97e3-c54c2bd459b2" providerId="ADAL" clId="{410A0349-174F-4682-81C3-28FA918CC751}" dt="2022-01-17T21:27:30.895" v="51" actId="1076"/>
          <ac:picMkLst>
            <pc:docMk/>
            <pc:sldMk cId="4112317933" sldId="259"/>
            <ac:picMk id="61" creationId="{F0E5174B-7A8B-4A94-A193-3F3CE33C676C}"/>
          </ac:picMkLst>
        </pc:picChg>
        <pc:picChg chg="add mod">
          <ac:chgData name="Michiel Doeven" userId="cb659311-8d6e-437a-97e3-c54c2bd459b2" providerId="ADAL" clId="{410A0349-174F-4682-81C3-28FA918CC751}" dt="2022-01-17T21:27:33.708" v="53" actId="1076"/>
          <ac:picMkLst>
            <pc:docMk/>
            <pc:sldMk cId="4112317933" sldId="259"/>
            <ac:picMk id="63" creationId="{A739909B-3135-4F34-B85A-94169CB9882C}"/>
          </ac:picMkLst>
        </pc:picChg>
        <pc:picChg chg="add mod">
          <ac:chgData name="Michiel Doeven" userId="cb659311-8d6e-437a-97e3-c54c2bd459b2" providerId="ADAL" clId="{410A0349-174F-4682-81C3-28FA918CC751}" dt="2022-01-17T21:28:18.383" v="75" actId="1076"/>
          <ac:picMkLst>
            <pc:docMk/>
            <pc:sldMk cId="4112317933" sldId="259"/>
            <ac:picMk id="65" creationId="{818E5A68-C768-4CDE-B5C0-CDB4244A13BD}"/>
          </ac:picMkLst>
        </pc:picChg>
        <pc:picChg chg="add mod">
          <ac:chgData name="Michiel Doeven" userId="cb659311-8d6e-437a-97e3-c54c2bd459b2" providerId="ADAL" clId="{410A0349-174F-4682-81C3-28FA918CC751}" dt="2022-01-17T21:27:22.936" v="46" actId="1076"/>
          <ac:picMkLst>
            <pc:docMk/>
            <pc:sldMk cId="4112317933" sldId="259"/>
            <ac:picMk id="67" creationId="{6E47EE8F-104C-4BF0-8777-F9EB0AF930CB}"/>
          </ac:picMkLst>
        </pc:picChg>
        <pc:picChg chg="add mod">
          <ac:chgData name="Michiel Doeven" userId="cb659311-8d6e-437a-97e3-c54c2bd459b2" providerId="ADAL" clId="{410A0349-174F-4682-81C3-28FA918CC751}" dt="2022-01-17T21:28:19.469" v="76" actId="1076"/>
          <ac:picMkLst>
            <pc:docMk/>
            <pc:sldMk cId="4112317933" sldId="259"/>
            <ac:picMk id="69" creationId="{CF07DC1D-02EA-45CE-A8FD-079F4C72AE74}"/>
          </ac:picMkLst>
        </pc:picChg>
        <pc:picChg chg="add mod">
          <ac:chgData name="Michiel Doeven" userId="cb659311-8d6e-437a-97e3-c54c2bd459b2" providerId="ADAL" clId="{410A0349-174F-4682-81C3-28FA918CC751}" dt="2022-01-17T21:27:35.328" v="54" actId="1076"/>
          <ac:picMkLst>
            <pc:docMk/>
            <pc:sldMk cId="4112317933" sldId="259"/>
            <ac:picMk id="71" creationId="{01707895-72B0-4B79-AEDB-451ED2A8A066}"/>
          </ac:picMkLst>
        </pc:picChg>
        <pc:picChg chg="add mod">
          <ac:chgData name="Michiel Doeven" userId="cb659311-8d6e-437a-97e3-c54c2bd459b2" providerId="ADAL" clId="{410A0349-174F-4682-81C3-28FA918CC751}" dt="2022-01-17T21:27:37.127" v="55" actId="1076"/>
          <ac:picMkLst>
            <pc:docMk/>
            <pc:sldMk cId="4112317933" sldId="259"/>
            <ac:picMk id="73" creationId="{95D150A7-2F4C-45E6-8F29-228C1AFA0CB2}"/>
          </ac:picMkLst>
        </pc:picChg>
        <pc:picChg chg="add mod">
          <ac:chgData name="Michiel Doeven" userId="cb659311-8d6e-437a-97e3-c54c2bd459b2" providerId="ADAL" clId="{410A0349-174F-4682-81C3-28FA918CC751}" dt="2022-01-17T21:27:41.724" v="57" actId="1076"/>
          <ac:picMkLst>
            <pc:docMk/>
            <pc:sldMk cId="4112317933" sldId="259"/>
            <ac:picMk id="75" creationId="{698F12FD-5C8F-4C54-B432-70B07B857C3D}"/>
          </ac:picMkLst>
        </pc:picChg>
        <pc:picChg chg="add mod">
          <ac:chgData name="Michiel Doeven" userId="cb659311-8d6e-437a-97e3-c54c2bd459b2" providerId="ADAL" clId="{410A0349-174F-4682-81C3-28FA918CC751}" dt="2022-01-17T21:27:17.409" v="41" actId="1076"/>
          <ac:picMkLst>
            <pc:docMk/>
            <pc:sldMk cId="4112317933" sldId="259"/>
            <ac:picMk id="77" creationId="{01092C9B-F812-4DB6-A654-EB50CED4C67F}"/>
          </ac:picMkLst>
        </pc:picChg>
      </pc:sldChg>
      <pc:sldChg chg="addSp delSp modSp new mod modShow">
        <pc:chgData name="Michiel Doeven" userId="cb659311-8d6e-437a-97e3-c54c2bd459b2" providerId="ADAL" clId="{410A0349-174F-4682-81C3-28FA918CC751}" dt="2022-01-20T08:32:46.030" v="2808" actId="729"/>
        <pc:sldMkLst>
          <pc:docMk/>
          <pc:sldMk cId="1909918812" sldId="260"/>
        </pc:sldMkLst>
        <pc:spChg chg="del mod">
          <ac:chgData name="Michiel Doeven" userId="cb659311-8d6e-437a-97e3-c54c2bd459b2" providerId="ADAL" clId="{410A0349-174F-4682-81C3-28FA918CC751}" dt="2022-01-17T21:30:39.052" v="105" actId="478"/>
          <ac:spMkLst>
            <pc:docMk/>
            <pc:sldMk cId="1909918812" sldId="260"/>
            <ac:spMk id="2" creationId="{AA7FF606-9858-42E5-8B55-586D31C1D108}"/>
          </ac:spMkLst>
        </pc:spChg>
        <pc:spChg chg="del mod">
          <ac:chgData name="Michiel Doeven" userId="cb659311-8d6e-437a-97e3-c54c2bd459b2" providerId="ADAL" clId="{410A0349-174F-4682-81C3-28FA918CC751}" dt="2022-01-17T21:30:37.274" v="104" actId="478"/>
          <ac:spMkLst>
            <pc:docMk/>
            <pc:sldMk cId="1909918812" sldId="260"/>
            <ac:spMk id="3" creationId="{7186FA92-2094-42DA-8B68-E41B19824A46}"/>
          </ac:spMkLst>
        </pc:spChg>
        <pc:picChg chg="add mod">
          <ac:chgData name="Michiel Doeven" userId="cb659311-8d6e-437a-97e3-c54c2bd459b2" providerId="ADAL" clId="{410A0349-174F-4682-81C3-28FA918CC751}" dt="2022-01-17T21:31:28.364" v="125" actId="1076"/>
          <ac:picMkLst>
            <pc:docMk/>
            <pc:sldMk cId="1909918812" sldId="260"/>
            <ac:picMk id="5" creationId="{DE71953A-87F9-4CF1-8630-75415FE1BB47}"/>
          </ac:picMkLst>
        </pc:picChg>
        <pc:picChg chg="add mod">
          <ac:chgData name="Michiel Doeven" userId="cb659311-8d6e-437a-97e3-c54c2bd459b2" providerId="ADAL" clId="{410A0349-174F-4682-81C3-28FA918CC751}" dt="2022-01-17T21:31:29.402" v="126" actId="1076"/>
          <ac:picMkLst>
            <pc:docMk/>
            <pc:sldMk cId="1909918812" sldId="260"/>
            <ac:picMk id="7" creationId="{4E4ECB01-E075-4CF7-86DA-62672DA363D9}"/>
          </ac:picMkLst>
        </pc:picChg>
        <pc:picChg chg="add mod">
          <ac:chgData name="Michiel Doeven" userId="cb659311-8d6e-437a-97e3-c54c2bd459b2" providerId="ADAL" clId="{410A0349-174F-4682-81C3-28FA918CC751}" dt="2022-01-17T21:31:25.123" v="123" actId="1076"/>
          <ac:picMkLst>
            <pc:docMk/>
            <pc:sldMk cId="1909918812" sldId="260"/>
            <ac:picMk id="9" creationId="{E6ED4F9C-0EBB-4237-8EE0-BD1D5371768E}"/>
          </ac:picMkLst>
        </pc:picChg>
        <pc:picChg chg="add mod">
          <ac:chgData name="Michiel Doeven" userId="cb659311-8d6e-437a-97e3-c54c2bd459b2" providerId="ADAL" clId="{410A0349-174F-4682-81C3-28FA918CC751}" dt="2022-01-17T21:31:23.648" v="122" actId="1076"/>
          <ac:picMkLst>
            <pc:docMk/>
            <pc:sldMk cId="1909918812" sldId="260"/>
            <ac:picMk id="11" creationId="{CF8E8B68-3E27-4EE6-96E2-F7DEC7D72CC3}"/>
          </ac:picMkLst>
        </pc:picChg>
        <pc:picChg chg="add mod">
          <ac:chgData name="Michiel Doeven" userId="cb659311-8d6e-437a-97e3-c54c2bd459b2" providerId="ADAL" clId="{410A0349-174F-4682-81C3-28FA918CC751}" dt="2022-01-17T21:31:21.825" v="121" actId="1076"/>
          <ac:picMkLst>
            <pc:docMk/>
            <pc:sldMk cId="1909918812" sldId="260"/>
            <ac:picMk id="13" creationId="{0ACD159C-D43F-462A-9098-BBAF2AC3DE27}"/>
          </ac:picMkLst>
        </pc:picChg>
        <pc:picChg chg="add mod">
          <ac:chgData name="Michiel Doeven" userId="cb659311-8d6e-437a-97e3-c54c2bd459b2" providerId="ADAL" clId="{410A0349-174F-4682-81C3-28FA918CC751}" dt="2022-01-17T21:31:19.521" v="120" actId="1076"/>
          <ac:picMkLst>
            <pc:docMk/>
            <pc:sldMk cId="1909918812" sldId="260"/>
            <ac:picMk id="15" creationId="{0BCF9A95-8A55-4ABB-82B7-502D5A8E0C0B}"/>
          </ac:picMkLst>
        </pc:picChg>
        <pc:picChg chg="add mod">
          <ac:chgData name="Michiel Doeven" userId="cb659311-8d6e-437a-97e3-c54c2bd459b2" providerId="ADAL" clId="{410A0349-174F-4682-81C3-28FA918CC751}" dt="2022-01-17T21:31:17.021" v="119" actId="1076"/>
          <ac:picMkLst>
            <pc:docMk/>
            <pc:sldMk cId="1909918812" sldId="260"/>
            <ac:picMk id="17" creationId="{2D2A8EA6-FACB-4BB2-A57B-696F444CEAA4}"/>
          </ac:picMkLst>
        </pc:picChg>
        <pc:picChg chg="add mod">
          <ac:chgData name="Michiel Doeven" userId="cb659311-8d6e-437a-97e3-c54c2bd459b2" providerId="ADAL" clId="{410A0349-174F-4682-81C3-28FA918CC751}" dt="2022-01-17T21:31:14.711" v="118" actId="1076"/>
          <ac:picMkLst>
            <pc:docMk/>
            <pc:sldMk cId="1909918812" sldId="260"/>
            <ac:picMk id="19" creationId="{93B39EE3-C911-4CA4-87BC-038C1623C374}"/>
          </ac:picMkLst>
        </pc:picChg>
        <pc:picChg chg="add mod">
          <ac:chgData name="Michiel Doeven" userId="cb659311-8d6e-437a-97e3-c54c2bd459b2" providerId="ADAL" clId="{410A0349-174F-4682-81C3-28FA918CC751}" dt="2022-01-17T21:31:05.286" v="114" actId="1076"/>
          <ac:picMkLst>
            <pc:docMk/>
            <pc:sldMk cId="1909918812" sldId="260"/>
            <ac:picMk id="21" creationId="{AF6FA8D1-1528-441D-BC5D-CA7D160500EA}"/>
          </ac:picMkLst>
        </pc:picChg>
        <pc:picChg chg="add mod">
          <ac:chgData name="Michiel Doeven" userId="cb659311-8d6e-437a-97e3-c54c2bd459b2" providerId="ADAL" clId="{410A0349-174F-4682-81C3-28FA918CC751}" dt="2022-01-17T21:31:09.392" v="116" actId="1076"/>
          <ac:picMkLst>
            <pc:docMk/>
            <pc:sldMk cId="1909918812" sldId="260"/>
            <ac:picMk id="23" creationId="{BDA32DD1-E6E5-413F-BE9F-657C1547FD2D}"/>
          </ac:picMkLst>
        </pc:picChg>
        <pc:picChg chg="add mod">
          <ac:chgData name="Michiel Doeven" userId="cb659311-8d6e-437a-97e3-c54c2bd459b2" providerId="ADAL" clId="{410A0349-174F-4682-81C3-28FA918CC751}" dt="2022-01-17T21:31:07.804" v="115" actId="1076"/>
          <ac:picMkLst>
            <pc:docMk/>
            <pc:sldMk cId="1909918812" sldId="260"/>
            <ac:picMk id="25" creationId="{BF983257-AE0C-4B6B-87A8-F642DEFFD56D}"/>
          </ac:picMkLst>
        </pc:picChg>
        <pc:picChg chg="add mod">
          <ac:chgData name="Michiel Doeven" userId="cb659311-8d6e-437a-97e3-c54c2bd459b2" providerId="ADAL" clId="{410A0349-174F-4682-81C3-28FA918CC751}" dt="2022-01-17T21:31:02.976" v="113" actId="1076"/>
          <ac:picMkLst>
            <pc:docMk/>
            <pc:sldMk cId="1909918812" sldId="260"/>
            <ac:picMk id="27" creationId="{0128605D-2A0C-4B61-B63C-BA148D21DD7F}"/>
          </ac:picMkLst>
        </pc:picChg>
        <pc:picChg chg="add mod">
          <ac:chgData name="Michiel Doeven" userId="cb659311-8d6e-437a-97e3-c54c2bd459b2" providerId="ADAL" clId="{410A0349-174F-4682-81C3-28FA918CC751}" dt="2022-01-17T21:31:01.264" v="112" actId="1076"/>
          <ac:picMkLst>
            <pc:docMk/>
            <pc:sldMk cId="1909918812" sldId="260"/>
            <ac:picMk id="29" creationId="{9D406A96-43CC-43E7-B3B5-D01A5D2F61CC}"/>
          </ac:picMkLst>
        </pc:picChg>
        <pc:picChg chg="add mod">
          <ac:chgData name="Michiel Doeven" userId="cb659311-8d6e-437a-97e3-c54c2bd459b2" providerId="ADAL" clId="{410A0349-174F-4682-81C3-28FA918CC751}" dt="2022-01-17T21:30:58.901" v="111" actId="14100"/>
          <ac:picMkLst>
            <pc:docMk/>
            <pc:sldMk cId="1909918812" sldId="260"/>
            <ac:picMk id="31" creationId="{DAC52532-DB50-4E10-9915-79028B9A1D03}"/>
          </ac:picMkLst>
        </pc:picChg>
      </pc:sldChg>
      <pc:sldChg chg="addSp delSp modSp new del mod">
        <pc:chgData name="Michiel Doeven" userId="cb659311-8d6e-437a-97e3-c54c2bd459b2" providerId="ADAL" clId="{410A0349-174F-4682-81C3-28FA918CC751}" dt="2022-01-17T21:36:31.863" v="130" actId="47"/>
        <pc:sldMkLst>
          <pc:docMk/>
          <pc:sldMk cId="2030983268" sldId="261"/>
        </pc:sldMkLst>
        <pc:picChg chg="add del mod">
          <ac:chgData name="Michiel Doeven" userId="cb659311-8d6e-437a-97e3-c54c2bd459b2" providerId="ADAL" clId="{410A0349-174F-4682-81C3-28FA918CC751}" dt="2022-01-17T21:32:15.765" v="129" actId="478"/>
          <ac:picMkLst>
            <pc:docMk/>
            <pc:sldMk cId="2030983268" sldId="261"/>
            <ac:picMk id="5" creationId="{770BA5FF-7711-485E-9AB1-72AEA5E51E77}"/>
          </ac:picMkLst>
        </pc:picChg>
      </pc:sldChg>
      <pc:sldChg chg="addSp modSp new mod">
        <pc:chgData name="Michiel Doeven" userId="cb659311-8d6e-437a-97e3-c54c2bd459b2" providerId="ADAL" clId="{410A0349-174F-4682-81C3-28FA918CC751}" dt="2022-01-20T07:18:30.536" v="2725" actId="1076"/>
        <pc:sldMkLst>
          <pc:docMk/>
          <pc:sldMk cId="2455229520" sldId="261"/>
        </pc:sldMkLst>
        <pc:spChg chg="mod">
          <ac:chgData name="Michiel Doeven" userId="cb659311-8d6e-437a-97e3-c54c2bd459b2" providerId="ADAL" clId="{410A0349-174F-4682-81C3-28FA918CC751}" dt="2022-01-17T22:14:36.817" v="1283" actId="20577"/>
          <ac:spMkLst>
            <pc:docMk/>
            <pc:sldMk cId="2455229520" sldId="261"/>
            <ac:spMk id="4" creationId="{169E7504-BF7A-42EF-AC78-529C03021D29}"/>
          </ac:spMkLst>
        </pc:spChg>
        <pc:spChg chg="mod">
          <ac:chgData name="Michiel Doeven" userId="cb659311-8d6e-437a-97e3-c54c2bd459b2" providerId="ADAL" clId="{410A0349-174F-4682-81C3-28FA918CC751}" dt="2022-01-17T21:44:30.338" v="494" actId="403"/>
          <ac:spMkLst>
            <pc:docMk/>
            <pc:sldMk cId="2455229520" sldId="261"/>
            <ac:spMk id="5" creationId="{02F48BD0-26DD-45BB-A94D-3A27566017CB}"/>
          </ac:spMkLst>
        </pc:spChg>
        <pc:picChg chg="add mod">
          <ac:chgData name="Michiel Doeven" userId="cb659311-8d6e-437a-97e3-c54c2bd459b2" providerId="ADAL" clId="{410A0349-174F-4682-81C3-28FA918CC751}" dt="2022-01-20T07:18:30.536" v="2725" actId="1076"/>
          <ac:picMkLst>
            <pc:docMk/>
            <pc:sldMk cId="2455229520" sldId="261"/>
            <ac:picMk id="6" creationId="{6FBE19E5-98BE-4643-BFCA-B3A02EEB24FE}"/>
          </ac:picMkLst>
        </pc:picChg>
      </pc:sldChg>
      <pc:sldChg chg="addSp modSp new mod">
        <pc:chgData name="Michiel Doeven" userId="cb659311-8d6e-437a-97e3-c54c2bd459b2" providerId="ADAL" clId="{410A0349-174F-4682-81C3-28FA918CC751}" dt="2022-01-20T07:18:53.901" v="2729" actId="1076"/>
        <pc:sldMkLst>
          <pc:docMk/>
          <pc:sldMk cId="3455848683" sldId="262"/>
        </pc:sldMkLst>
        <pc:spChg chg="mod">
          <ac:chgData name="Michiel Doeven" userId="cb659311-8d6e-437a-97e3-c54c2bd459b2" providerId="ADAL" clId="{410A0349-174F-4682-81C3-28FA918CC751}" dt="2022-01-17T22:19:19.721" v="1515" actId="14100"/>
          <ac:spMkLst>
            <pc:docMk/>
            <pc:sldMk cId="3455848683" sldId="262"/>
            <ac:spMk id="4" creationId="{3439207A-C445-42E4-8880-CB671370ED82}"/>
          </ac:spMkLst>
        </pc:spChg>
        <pc:spChg chg="mod">
          <ac:chgData name="Michiel Doeven" userId="cb659311-8d6e-437a-97e3-c54c2bd459b2" providerId="ADAL" clId="{410A0349-174F-4682-81C3-28FA918CC751}" dt="2022-01-17T22:16:25.947" v="1314" actId="403"/>
          <ac:spMkLst>
            <pc:docMk/>
            <pc:sldMk cId="3455848683" sldId="262"/>
            <ac:spMk id="5" creationId="{9BD6946E-F932-4AF9-8849-1C34E8639940}"/>
          </ac:spMkLst>
        </pc:spChg>
        <pc:picChg chg="add mod">
          <ac:chgData name="Michiel Doeven" userId="cb659311-8d6e-437a-97e3-c54c2bd459b2" providerId="ADAL" clId="{410A0349-174F-4682-81C3-28FA918CC751}" dt="2022-01-20T07:18:53.901" v="2729" actId="1076"/>
          <ac:picMkLst>
            <pc:docMk/>
            <pc:sldMk cId="3455848683" sldId="262"/>
            <ac:picMk id="6" creationId="{C299167D-93FC-4485-9CC4-1727728B438B}"/>
          </ac:picMkLst>
        </pc:picChg>
      </pc:sldChg>
      <pc:sldChg chg="new del">
        <pc:chgData name="Michiel Doeven" userId="cb659311-8d6e-437a-97e3-c54c2bd459b2" providerId="ADAL" clId="{410A0349-174F-4682-81C3-28FA918CC751}" dt="2022-01-17T22:16:06.848" v="1285" actId="47"/>
        <pc:sldMkLst>
          <pc:docMk/>
          <pc:sldMk cId="3588208686" sldId="262"/>
        </pc:sldMkLst>
      </pc:sldChg>
      <pc:sldChg chg="addSp modSp new mod">
        <pc:chgData name="Michiel Doeven" userId="cb659311-8d6e-437a-97e3-c54c2bd459b2" providerId="ADAL" clId="{410A0349-174F-4682-81C3-28FA918CC751}" dt="2022-01-20T08:31:43.343" v="2801" actId="207"/>
        <pc:sldMkLst>
          <pc:docMk/>
          <pc:sldMk cId="1883706559" sldId="263"/>
        </pc:sldMkLst>
        <pc:spChg chg="mod">
          <ac:chgData name="Michiel Doeven" userId="cb659311-8d6e-437a-97e3-c54c2bd459b2" providerId="ADAL" clId="{410A0349-174F-4682-81C3-28FA918CC751}" dt="2022-01-20T08:31:43.343" v="2801" actId="207"/>
          <ac:spMkLst>
            <pc:docMk/>
            <pc:sldMk cId="1883706559" sldId="263"/>
            <ac:spMk id="4" creationId="{425B0910-A5B6-4B4C-BAE1-E0F606AEE390}"/>
          </ac:spMkLst>
        </pc:spChg>
        <pc:spChg chg="mod">
          <ac:chgData name="Michiel Doeven" userId="cb659311-8d6e-437a-97e3-c54c2bd459b2" providerId="ADAL" clId="{410A0349-174F-4682-81C3-28FA918CC751}" dt="2022-01-17T22:19:58.697" v="1523" actId="403"/>
          <ac:spMkLst>
            <pc:docMk/>
            <pc:sldMk cId="1883706559" sldId="263"/>
            <ac:spMk id="5" creationId="{FE6FEF53-4EA3-41B7-A86A-3F34CE16C7D7}"/>
          </ac:spMkLst>
        </pc:spChg>
        <pc:picChg chg="add mod">
          <ac:chgData name="Michiel Doeven" userId="cb659311-8d6e-437a-97e3-c54c2bd459b2" providerId="ADAL" clId="{410A0349-174F-4682-81C3-28FA918CC751}" dt="2022-01-20T07:31:19.281" v="2753" actId="14100"/>
          <ac:picMkLst>
            <pc:docMk/>
            <pc:sldMk cId="1883706559" sldId="263"/>
            <ac:picMk id="6" creationId="{0076FF86-917B-4D95-A9B1-0DDD792A4C99}"/>
          </ac:picMkLst>
        </pc:picChg>
      </pc:sldChg>
      <pc:sldChg chg="addSp modSp new mod">
        <pc:chgData name="Michiel Doeven" userId="cb659311-8d6e-437a-97e3-c54c2bd459b2" providerId="ADAL" clId="{410A0349-174F-4682-81C3-28FA918CC751}" dt="2022-01-20T07:19:39.639" v="2736" actId="1076"/>
        <pc:sldMkLst>
          <pc:docMk/>
          <pc:sldMk cId="2425295923" sldId="264"/>
        </pc:sldMkLst>
        <pc:spChg chg="mod">
          <ac:chgData name="Michiel Doeven" userId="cb659311-8d6e-437a-97e3-c54c2bd459b2" providerId="ADAL" clId="{410A0349-174F-4682-81C3-28FA918CC751}" dt="2022-01-17T22:36:30.522" v="2314" actId="20577"/>
          <ac:spMkLst>
            <pc:docMk/>
            <pc:sldMk cId="2425295923" sldId="264"/>
            <ac:spMk id="4" creationId="{CB9586FC-A4BA-466A-A8C9-9C380FD90AF5}"/>
          </ac:spMkLst>
        </pc:spChg>
        <pc:spChg chg="mod">
          <ac:chgData name="Michiel Doeven" userId="cb659311-8d6e-437a-97e3-c54c2bd459b2" providerId="ADAL" clId="{410A0349-174F-4682-81C3-28FA918CC751}" dt="2022-01-17T22:32:39.077" v="2238" actId="20577"/>
          <ac:spMkLst>
            <pc:docMk/>
            <pc:sldMk cId="2425295923" sldId="264"/>
            <ac:spMk id="5" creationId="{6E689AA7-6340-496F-B5B9-1DA1FA7C9BBF}"/>
          </ac:spMkLst>
        </pc:spChg>
        <pc:picChg chg="add mod">
          <ac:chgData name="Michiel Doeven" userId="cb659311-8d6e-437a-97e3-c54c2bd459b2" providerId="ADAL" clId="{410A0349-174F-4682-81C3-28FA918CC751}" dt="2022-01-20T07:19:39.639" v="2736" actId="1076"/>
          <ac:picMkLst>
            <pc:docMk/>
            <pc:sldMk cId="2425295923" sldId="264"/>
            <ac:picMk id="6" creationId="{D89BC9C1-EB8D-465E-9062-541D3277FB0F}"/>
          </ac:picMkLst>
        </pc:picChg>
      </pc:sldChg>
      <pc:sldChg chg="addSp modSp new mod">
        <pc:chgData name="Michiel Doeven" userId="cb659311-8d6e-437a-97e3-c54c2bd459b2" providerId="ADAL" clId="{410A0349-174F-4682-81C3-28FA918CC751}" dt="2022-01-20T08:32:18.353" v="2806" actId="14100"/>
        <pc:sldMkLst>
          <pc:docMk/>
          <pc:sldMk cId="2514110442" sldId="265"/>
        </pc:sldMkLst>
        <pc:spChg chg="mod">
          <ac:chgData name="Michiel Doeven" userId="cb659311-8d6e-437a-97e3-c54c2bd459b2" providerId="ADAL" clId="{410A0349-174F-4682-81C3-28FA918CC751}" dt="2022-01-20T08:32:18.353" v="2806" actId="14100"/>
          <ac:spMkLst>
            <pc:docMk/>
            <pc:sldMk cId="2514110442" sldId="265"/>
            <ac:spMk id="4" creationId="{7DBC5800-6FDD-41C8-9EE5-57D591D68C8F}"/>
          </ac:spMkLst>
        </pc:spChg>
        <pc:spChg chg="mod">
          <ac:chgData name="Michiel Doeven" userId="cb659311-8d6e-437a-97e3-c54c2bd459b2" providerId="ADAL" clId="{410A0349-174F-4682-81C3-28FA918CC751}" dt="2022-01-17T22:38:46.193" v="2335" actId="403"/>
          <ac:spMkLst>
            <pc:docMk/>
            <pc:sldMk cId="2514110442" sldId="265"/>
            <ac:spMk id="5" creationId="{3AEFEF63-DB24-4F4C-8446-6F5B94DF753B}"/>
          </ac:spMkLst>
        </pc:spChg>
        <pc:picChg chg="add mod">
          <ac:chgData name="Michiel Doeven" userId="cb659311-8d6e-437a-97e3-c54c2bd459b2" providerId="ADAL" clId="{410A0349-174F-4682-81C3-28FA918CC751}" dt="2022-01-20T07:31:38.366" v="2756" actId="14100"/>
          <ac:picMkLst>
            <pc:docMk/>
            <pc:sldMk cId="2514110442" sldId="265"/>
            <ac:picMk id="6" creationId="{12E2DB32-80B1-4353-86EC-44A2E9159157}"/>
          </ac:picMkLst>
        </pc:picChg>
      </pc:sldChg>
      <pc:sldChg chg="addSp delSp modSp new mod ord">
        <pc:chgData name="Michiel Doeven" userId="cb659311-8d6e-437a-97e3-c54c2bd459b2" providerId="ADAL" clId="{410A0349-174F-4682-81C3-28FA918CC751}" dt="2022-01-20T08:34:49.919" v="2819" actId="27309"/>
        <pc:sldMkLst>
          <pc:docMk/>
          <pc:sldMk cId="1219029358" sldId="266"/>
        </pc:sldMkLst>
        <pc:spChg chg="mod">
          <ac:chgData name="Michiel Doeven" userId="cb659311-8d6e-437a-97e3-c54c2bd459b2" providerId="ADAL" clId="{410A0349-174F-4682-81C3-28FA918CC751}" dt="2022-01-20T07:21:49.269" v="2744" actId="27636"/>
          <ac:spMkLst>
            <pc:docMk/>
            <pc:sldMk cId="1219029358" sldId="266"/>
            <ac:spMk id="2" creationId="{5A16BBBB-FB77-48A9-8E3B-072A1BD8EEEA}"/>
          </ac:spMkLst>
        </pc:spChg>
        <pc:spChg chg="del mod">
          <ac:chgData name="Michiel Doeven" userId="cb659311-8d6e-437a-97e3-c54c2bd459b2" providerId="ADAL" clId="{410A0349-174F-4682-81C3-28FA918CC751}" dt="2022-01-20T07:22:04.114" v="2746" actId="478"/>
          <ac:spMkLst>
            <pc:docMk/>
            <pc:sldMk cId="1219029358" sldId="266"/>
            <ac:spMk id="3" creationId="{78A36464-8FD8-4BA9-A419-83DDD7AC6FC2}"/>
          </ac:spMkLst>
        </pc:spChg>
        <pc:graphicFrameChg chg="add del mod modGraphic">
          <ac:chgData name="Michiel Doeven" userId="cb659311-8d6e-437a-97e3-c54c2bd459b2" providerId="ADAL" clId="{410A0349-174F-4682-81C3-28FA918CC751}" dt="2022-01-20T08:34:49.919" v="2819" actId="27309"/>
          <ac:graphicFrameMkLst>
            <pc:docMk/>
            <pc:sldMk cId="1219029358" sldId="266"/>
            <ac:graphicFrameMk id="6" creationId="{5E064683-7413-4EDB-BE15-1ABC744AB983}"/>
          </ac:graphicFrameMkLst>
        </pc:graphicFrameChg>
        <pc:picChg chg="add mod">
          <ac:chgData name="Michiel Doeven" userId="cb659311-8d6e-437a-97e3-c54c2bd459b2" providerId="ADAL" clId="{410A0349-174F-4682-81C3-28FA918CC751}" dt="2022-01-20T07:22:18.653" v="2750" actId="1076"/>
          <ac:picMkLst>
            <pc:docMk/>
            <pc:sldMk cId="1219029358" sldId="266"/>
            <ac:picMk id="4" creationId="{88502970-5954-43EA-97F6-1EB3B8C6C7BB}"/>
          </ac:picMkLst>
        </pc:picChg>
      </pc:sldChg>
      <pc:sldChg chg="modSp add mod">
        <pc:chgData name="Michiel Doeven" userId="cb659311-8d6e-437a-97e3-c54c2bd459b2" providerId="ADAL" clId="{410A0349-174F-4682-81C3-28FA918CC751}" dt="2022-01-20T08:27:23.189" v="2784" actId="207"/>
        <pc:sldMkLst>
          <pc:docMk/>
          <pc:sldMk cId="1214771476" sldId="267"/>
        </pc:sldMkLst>
        <pc:spChg chg="mod">
          <ac:chgData name="Michiel Doeven" userId="cb659311-8d6e-437a-97e3-c54c2bd459b2" providerId="ADAL" clId="{410A0349-174F-4682-81C3-28FA918CC751}" dt="2022-01-20T08:27:23.189" v="2784" actId="207"/>
          <ac:spMkLst>
            <pc:docMk/>
            <pc:sldMk cId="1214771476" sldId="267"/>
            <ac:spMk id="4" creationId="{169E7504-BF7A-42EF-AC78-529C03021D29}"/>
          </ac:spMkLst>
        </pc:spChg>
      </pc:sldChg>
      <pc:sldChg chg="modSp add del mod">
        <pc:chgData name="Michiel Doeven" userId="cb659311-8d6e-437a-97e3-c54c2bd459b2" providerId="ADAL" clId="{410A0349-174F-4682-81C3-28FA918CC751}" dt="2022-01-20T10:55:22.027" v="2823" actId="47"/>
        <pc:sldMkLst>
          <pc:docMk/>
          <pc:sldMk cId="1280624191" sldId="268"/>
        </pc:sldMkLst>
        <pc:spChg chg="mod">
          <ac:chgData name="Michiel Doeven" userId="cb659311-8d6e-437a-97e3-c54c2bd459b2" providerId="ADAL" clId="{410A0349-174F-4682-81C3-28FA918CC751}" dt="2022-01-20T08:30:43.773" v="2794" actId="207"/>
          <ac:spMkLst>
            <pc:docMk/>
            <pc:sldMk cId="1280624191" sldId="268"/>
            <ac:spMk id="4" creationId="{3439207A-C445-42E4-8880-CB671370ED82}"/>
          </ac:spMkLst>
        </pc:spChg>
      </pc:sldChg>
      <pc:sldChg chg="modSp add mod ord">
        <pc:chgData name="Michiel Doeven" userId="cb659311-8d6e-437a-97e3-c54c2bd459b2" providerId="ADAL" clId="{410A0349-174F-4682-81C3-28FA918CC751}" dt="2022-01-20T08:32:00.336" v="2804" actId="207"/>
        <pc:sldMkLst>
          <pc:docMk/>
          <pc:sldMk cId="2502694785" sldId="269"/>
        </pc:sldMkLst>
        <pc:spChg chg="mod">
          <ac:chgData name="Michiel Doeven" userId="cb659311-8d6e-437a-97e3-c54c2bd459b2" providerId="ADAL" clId="{410A0349-174F-4682-81C3-28FA918CC751}" dt="2022-01-20T08:32:00.336" v="2804" actId="207"/>
          <ac:spMkLst>
            <pc:docMk/>
            <pc:sldMk cId="2502694785" sldId="269"/>
            <ac:spMk id="4" creationId="{425B0910-A5B6-4B4C-BAE1-E0F606AEE390}"/>
          </ac:spMkLst>
        </pc:spChg>
      </pc:sldChg>
      <pc:sldChg chg="modSp add mod">
        <pc:chgData name="Michiel Doeven" userId="cb659311-8d6e-437a-97e3-c54c2bd459b2" providerId="ADAL" clId="{410A0349-174F-4682-81C3-28FA918CC751}" dt="2022-01-20T08:33:42.960" v="2815" actId="207"/>
        <pc:sldMkLst>
          <pc:docMk/>
          <pc:sldMk cId="3123401809" sldId="270"/>
        </pc:sldMkLst>
        <pc:spChg chg="mod">
          <ac:chgData name="Michiel Doeven" userId="cb659311-8d6e-437a-97e3-c54c2bd459b2" providerId="ADAL" clId="{410A0349-174F-4682-81C3-28FA918CC751}" dt="2022-01-20T08:33:42.960" v="2815" actId="207"/>
          <ac:spMkLst>
            <pc:docMk/>
            <pc:sldMk cId="3123401809" sldId="270"/>
            <ac:spMk id="4" creationId="{7DBC5800-6FDD-41C8-9EE5-57D591D68C8F}"/>
          </ac:spMkLst>
        </pc:spChg>
      </pc:sldChg>
      <pc:sldMasterChg chg="modSldLayout">
        <pc:chgData name="Michiel Doeven" userId="cb659311-8d6e-437a-97e3-c54c2bd459b2" providerId="ADAL" clId="{410A0349-174F-4682-81C3-28FA918CC751}" dt="2022-01-20T07:21:54.754" v="2745" actId="478"/>
        <pc:sldMasterMkLst>
          <pc:docMk/>
          <pc:sldMasterMk cId="1099263605" sldId="2147483828"/>
        </pc:sldMasterMkLst>
        <pc:sldLayoutChg chg="delSp modSp mod">
          <pc:chgData name="Michiel Doeven" userId="cb659311-8d6e-437a-97e3-c54c2bd459b2" providerId="ADAL" clId="{410A0349-174F-4682-81C3-28FA918CC751}" dt="2022-01-20T07:21:54.754" v="2745" actId="478"/>
          <pc:sldLayoutMkLst>
            <pc:docMk/>
            <pc:sldMasterMk cId="1099263605" sldId="2147483828"/>
            <pc:sldLayoutMk cId="1895226853" sldId="2147483855"/>
          </pc:sldLayoutMkLst>
          <pc:spChg chg="del">
            <ac:chgData name="Michiel Doeven" userId="cb659311-8d6e-437a-97e3-c54c2bd459b2" providerId="ADAL" clId="{410A0349-174F-4682-81C3-28FA918CC751}" dt="2022-01-20T07:21:47.066" v="2741" actId="478"/>
            <ac:spMkLst>
              <pc:docMk/>
              <pc:sldMasterMk cId="1099263605" sldId="2147483828"/>
              <pc:sldLayoutMk cId="1895226853" sldId="2147483855"/>
              <ac:spMk id="45" creationId="{5A0CED45-1802-814E-B14D-011F7C0A5DE3}"/>
            </ac:spMkLst>
          </pc:spChg>
          <pc:spChg chg="del mod">
            <ac:chgData name="Michiel Doeven" userId="cb659311-8d6e-437a-97e3-c54c2bd459b2" providerId="ADAL" clId="{410A0349-174F-4682-81C3-28FA918CC751}" dt="2022-01-20T07:21:54.754" v="2745" actId="478"/>
            <ac:spMkLst>
              <pc:docMk/>
              <pc:sldMasterMk cId="1099263605" sldId="2147483828"/>
              <pc:sldLayoutMk cId="1895226853" sldId="2147483855"/>
              <ac:spMk id="51" creationId="{155736F9-3C55-6C45-8345-A90875F5F38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7E214-D636-4922-BB0C-3106E73953BF}" type="datetimeFigureOut">
              <a:rPr lang="nl-NL" smtClean="0"/>
              <a:t>18-1-2022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F4013-B975-4624-A752-0771D4D20E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329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F4013-B975-4624-A752-0771D4D20E6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826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F4013-B975-4624-A752-0771D4D20E6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386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Hoofd she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58D54E-E660-B741-9AC6-3147E841A6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854992"/>
            <a:ext cx="12193201" cy="5257619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F8AC7B4-07A1-D44A-BE0D-AAB31B3A8EDA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212" y="1974274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20FF84-DB7F-6C49-A188-954F1AD6A9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802916D9-98AE-A04A-A646-7EEA0786E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5037336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passen, Open Sans Light, 18 </a:t>
            </a:r>
            <a:r>
              <a:rPr lang="nl-NL" dirty="0" err="1"/>
              <a:t>pt</a:t>
            </a:r>
            <a:r>
              <a:rPr lang="nl-NL" dirty="0"/>
              <a:t>. Lopende tekst in 1 smalle kolom naast afbeelding rechts.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6064DB6D-F6F4-564B-AB70-C00344A0F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729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Twee +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3800" y="1985243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18937D42-8B75-C74F-8E17-7B912FA9FF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1688" y="1985242"/>
            <a:ext cx="5038412" cy="3968750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0C10C647-813B-BC4A-82FE-391E12906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801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Blanco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348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rage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rije vorm 31">
            <a:extLst>
              <a:ext uri="{FF2B5EF4-FFF2-40B4-BE49-F238E27FC236}">
                <a16:creationId xmlns:a16="http://schemas.microsoft.com/office/drawing/2014/main" id="{65084773-DA87-9B45-A3C5-47D3CA46B35E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100000">
                <a:schemeClr val="accent2">
                  <a:alpha val="80000"/>
                </a:schemeClr>
              </a:gs>
              <a:gs pos="0">
                <a:schemeClr val="accent4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A6EB98-98B5-E448-845A-C3EFF950AED2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07" y="638588"/>
            <a:ext cx="1986666" cy="11420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A1A9761-8060-4047-89F2-B825D0EF013F}"/>
              </a:ext>
            </a:extLst>
          </p:cNvPr>
          <p:cNvSpPr txBox="1"/>
          <p:nvPr/>
        </p:nvSpPr>
        <p:spPr>
          <a:xfrm>
            <a:off x="8287814" y="5335929"/>
            <a:ext cx="310090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Gold Partner</a:t>
            </a:r>
          </a:p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PowerApps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&amp; Flow Partner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C5D344E-D655-6145-9CDD-559AFF44AC6D}"/>
              </a:ext>
            </a:extLst>
          </p:cNvPr>
          <p:cNvSpPr txBox="1"/>
          <p:nvPr/>
        </p:nvSpPr>
        <p:spPr>
          <a:xfrm>
            <a:off x="8251307" y="2125105"/>
            <a:ext cx="314344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nl-NL" sz="14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ShareValue</a:t>
            </a:r>
            <a:r>
              <a:rPr lang="nl-NL" sz="14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B.V.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B883CC7-B4D0-2544-8E96-8D660FFDDBE1}"/>
              </a:ext>
            </a:extLst>
          </p:cNvPr>
          <p:cNvSpPr txBox="1"/>
          <p:nvPr/>
        </p:nvSpPr>
        <p:spPr>
          <a:xfrm>
            <a:off x="8251307" y="2449196"/>
            <a:ext cx="3143447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Kampenringweg 45A </a:t>
            </a:r>
          </a:p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2803 PE Gouda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3FA9983-F96C-304B-AAB9-91653A2B9790}"/>
              </a:ext>
            </a:extLst>
          </p:cNvPr>
          <p:cNvSpPr txBox="1"/>
          <p:nvPr/>
        </p:nvSpPr>
        <p:spPr>
          <a:xfrm>
            <a:off x="8538359" y="3167390"/>
            <a:ext cx="2813854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+31 (0)182 516 468</a:t>
            </a:r>
          </a:p>
          <a:p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info@sharevalue.nl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C29FBA5-50AF-E742-8475-C37DF2B437ED}"/>
              </a:ext>
            </a:extLst>
          </p:cNvPr>
          <p:cNvSpPr txBox="1"/>
          <p:nvPr/>
        </p:nvSpPr>
        <p:spPr>
          <a:xfrm>
            <a:off x="8291024" y="3180106"/>
            <a:ext cx="287052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F49D078-8F5A-EE4F-99F1-36012D6F4788}"/>
              </a:ext>
            </a:extLst>
          </p:cNvPr>
          <p:cNvSpPr txBox="1"/>
          <p:nvPr/>
        </p:nvSpPr>
        <p:spPr>
          <a:xfrm>
            <a:off x="8291024" y="3791859"/>
            <a:ext cx="3143447" cy="30777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Volg ons op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280947-593F-3940-A8DC-DBEA7BE3A1FB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?</a:t>
            </a:r>
          </a:p>
        </p:txBody>
      </p:sp>
      <p:sp>
        <p:nvSpPr>
          <p:cNvPr id="29" name="Tijdelijke aanduiding voor tekst 16">
            <a:extLst>
              <a:ext uri="{FF2B5EF4-FFF2-40B4-BE49-F238E27FC236}">
                <a16:creationId xmlns:a16="http://schemas.microsoft.com/office/drawing/2014/main" id="{14492543-5AA5-1246-AD45-C71F871AD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 b="0" i="0">
                <a:ln>
                  <a:noFill/>
                </a:ln>
                <a:noFill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EC8EE48F-140B-D54D-A04D-7E7708F879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1E895711-9EAC-B74A-B6AA-AF3EFCB222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341FC1D-57BE-4A4C-A170-3D9F15185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49BC259-F675-EC4A-B82B-C2D730137291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Vragen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9D2C6FC-A861-874C-9CB7-1B9E5B100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386" y="4186904"/>
            <a:ext cx="1726167" cy="3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3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js-Bedank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8FCB3DA-54D5-8141-8881-D1D9B34AE260}"/>
              </a:ext>
            </a:extLst>
          </p:cNvPr>
          <p:cNvSpPr/>
          <p:nvPr/>
        </p:nvSpPr>
        <p:spPr>
          <a:xfrm>
            <a:off x="0" y="0"/>
            <a:ext cx="12192000" cy="6863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Trapezium 4">
            <a:extLst>
              <a:ext uri="{FF2B5EF4-FFF2-40B4-BE49-F238E27FC236}">
                <a16:creationId xmlns:a16="http://schemas.microsoft.com/office/drawing/2014/main" id="{339BFD60-5AD7-7A4E-B340-2A81C57294BE}"/>
              </a:ext>
            </a:extLst>
          </p:cNvPr>
          <p:cNvSpPr/>
          <p:nvPr/>
        </p:nvSpPr>
        <p:spPr>
          <a:xfrm flipH="1">
            <a:off x="8225235" y="-15976"/>
            <a:ext cx="3966765" cy="6873976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794537 w 3974471"/>
              <a:gd name="connsiteY2" fmla="*/ 34187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794537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794537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757" y="2735388"/>
            <a:ext cx="1986666" cy="1142081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9C53D877-16CB-B24D-9150-478F46F00325}"/>
              </a:ext>
            </a:extLst>
          </p:cNvPr>
          <p:cNvSpPr txBox="1"/>
          <p:nvPr/>
        </p:nvSpPr>
        <p:spPr>
          <a:xfrm>
            <a:off x="8984512" y="6474798"/>
            <a:ext cx="2491912" cy="369332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algn="r"/>
            <a:r>
              <a:rPr lang="nl-NL" sz="1800" b="1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www.sharevalue.nl</a:t>
            </a:r>
            <a:endParaRPr lang="nl-NL" sz="1800" b="1" i="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Vrije vorm 42">
            <a:extLst>
              <a:ext uri="{FF2B5EF4-FFF2-40B4-BE49-F238E27FC236}">
                <a16:creationId xmlns:a16="http://schemas.microsoft.com/office/drawing/2014/main" id="{8AB34171-D286-9349-A52F-180FFE04C179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0000">
                <a:schemeClr val="accent2">
                  <a:alpha val="77000"/>
                </a:schemeClr>
              </a:gs>
              <a:gs pos="100000">
                <a:schemeClr val="accent2"/>
              </a:gs>
              <a:gs pos="0">
                <a:schemeClr val="accent4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5AB2735C-4C0D-BF42-9446-8C9E5B9BA1C6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7" name="Tijdelijke aanduiding voor tekst 16">
            <a:extLst>
              <a:ext uri="{FF2B5EF4-FFF2-40B4-BE49-F238E27FC236}">
                <a16:creationId xmlns:a16="http://schemas.microsoft.com/office/drawing/2014/main" id="{12264BA6-F05B-AC43-B1A5-2FBB4F6EA0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0984B9B-C922-2A4D-BF80-61E397C7AE33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Bedankt</a:t>
            </a:r>
          </a:p>
        </p:txBody>
      </p:sp>
    </p:spTree>
    <p:extLst>
      <p:ext uri="{BB962C8B-B14F-4D97-AF65-F5344CB8AC3E}">
        <p14:creationId xmlns:p14="http://schemas.microsoft.com/office/powerpoint/2010/main" val="189522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Hoofd she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56B1AA2C-1A3C-DE43-91F9-8AC3D11E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854992"/>
            <a:ext cx="12193201" cy="5257619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F8AC7B4-07A1-D44A-BE0D-AAB31B3A8EDA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59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Hoofd she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F07C61F0-E2D7-B046-9C7F-BFDF08ED7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62897"/>
            <a:ext cx="12192001" cy="5257101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B336166-E9F5-DE4B-94E4-8F4114CC6691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Titel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20">
            <a:extLst>
              <a:ext uri="{FF2B5EF4-FFF2-40B4-BE49-F238E27FC236}">
                <a16:creationId xmlns:a16="http://schemas.microsoft.com/office/drawing/2014/main" id="{1B90551C-D4CD-934C-B1D5-C213D6195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37"/>
            <a:ext cx="12192000" cy="6875463"/>
          </a:xfrm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beeldvullende afbeelding in te voegen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9406FC9-5E78-C740-8F9D-EA7D38A0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759254"/>
            <a:ext cx="10695529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wrap="square" lIns="180000" tIns="251999" bIns="612000" anchor="b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  <a:endParaRPr lang="en-US" dirty="0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6D95BF6B-EDB8-2543-B583-6A15A20448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90C3F98-6087-614A-94BF-6A761A794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5205807"/>
            <a:ext cx="10236921" cy="493281"/>
          </a:xfrm>
        </p:spPr>
        <p:txBody>
          <a:bodyPr anchor="t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077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Inhoud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5">
            <a:extLst>
              <a:ext uri="{FF2B5EF4-FFF2-40B4-BE49-F238E27FC236}">
                <a16:creationId xmlns:a16="http://schemas.microsoft.com/office/drawing/2014/main" id="{4BC9D3CD-7EB3-CC4E-85DF-E33691A67E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rgbClr val="9FA5A4">
              <a:alpha val="10000"/>
            </a:srgbClr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6BC245-E9D0-AD43-9874-2D3D82B03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088E8E6-3658-0C4B-83F8-E7F7C84A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7BBB3DAD-D7B2-C844-AAD3-4905A1857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8603" y="1989524"/>
            <a:ext cx="5981698" cy="3871525"/>
          </a:xfrm>
        </p:spPr>
        <p:txBody>
          <a:bodyPr>
            <a:no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/>
            </a:lvl2pPr>
            <a:lvl3pPr>
              <a:defRPr sz="1800" b="0" i="0"/>
            </a:lvl3pPr>
            <a:lvl4pPr>
              <a:defRPr sz="1800" b="0" i="0"/>
            </a:lvl4pPr>
            <a:lvl5pPr>
              <a:defRPr sz="1800" b="0" i="0"/>
            </a:lvl5pPr>
          </a:lstStyle>
          <a:p>
            <a:pPr lvl="0"/>
            <a:r>
              <a:rPr lang="nl-NL" dirty="0"/>
              <a:t>Klik hier om Subtitels te plaatsen, Open Sans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B8F6B0A-011D-4245-90B7-1B03FC05E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2550" y="1989524"/>
            <a:ext cx="1279663" cy="3871912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7192C20E-366F-7943-8EB2-AC4F1F7D5E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9099" y="1634287"/>
            <a:ext cx="874712" cy="92075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het model te bewerken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2FE03A-F463-9C4A-B131-834E7019E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0974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af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3E0A9C2D-C615-5E4C-A0E0-5A9589DBE7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rgbClr val="9FA5A4">
              <a:alpha val="10000"/>
            </a:srgbClr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8666C2A-760C-AC44-A46D-491F48196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767243-3F24-9044-A89E-B70BE706D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C2AB1CB-0459-DD4A-929B-DAF64E4B28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24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Hoofd she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BEFE48F-9F89-1341-927B-7B448B5D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62897"/>
            <a:ext cx="12192001" cy="5257101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B336166-E9F5-DE4B-94E4-8F4114CC6691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40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grijs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1490DD61-1A37-EE41-958C-FF41DF30BBD8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rgbClr val="9FA5A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6279551-C389-0848-833B-86EC4FA954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227E494-2227-8E4A-BA2D-0BD0A5B769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17BBB078-3E84-2042-829A-0217F2C9C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335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grijs +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878A4964-3A26-1847-8F62-D2B86B4D6600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rgbClr val="9FA5A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F62DEA6-B5F5-214E-8450-DA0D9CB294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8A6C9A-4C94-8845-863D-210EB17689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377CD8-60C8-9641-BADE-1E7EB489C8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0189" y="1974850"/>
            <a:ext cx="7312024" cy="3886200"/>
          </a:xfrm>
        </p:spPr>
        <p:txBody>
          <a:bodyPr numCol="2" spcCol="504000"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3044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olledi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0833D-3BD7-0E4D-8DC5-A453AC88C8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35A2E610-847C-9241-A55A-F92829FBBC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10511038" cy="3979718"/>
          </a:xfrm>
        </p:spPr>
        <p:txBody>
          <a:bodyPr>
            <a:norm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brede 1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9" name="Tijdelijke aanduiding voor tekst 11">
            <a:extLst>
              <a:ext uri="{FF2B5EF4-FFF2-40B4-BE49-F238E27FC236}">
                <a16:creationId xmlns:a16="http://schemas.microsoft.com/office/drawing/2014/main" id="{61218909-BF82-F248-905E-15BAC45BD3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175" y="659535"/>
            <a:ext cx="10511038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5910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olledig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380C304-C639-0247-B710-8FA17F9F99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116A88AE-02FD-4845-A8AE-EAF14E6BD6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E66A912-9D9E-6E43-936C-E6FF2E5CB7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4" y="1984088"/>
            <a:ext cx="10515600" cy="3886777"/>
          </a:xfrm>
        </p:spPr>
        <p:txBody>
          <a:bodyPr numCol="2" spcCol="504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1083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212" y="1974274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20FF84-DB7F-6C49-A188-954F1AD6A9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802916D9-98AE-A04A-A646-7EEA0786E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5037336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passen, Open Sans Light, 18 </a:t>
            </a:r>
            <a:r>
              <a:rPr lang="nl-NL" dirty="0" err="1"/>
              <a:t>pt</a:t>
            </a:r>
            <a:r>
              <a:rPr lang="nl-NL" dirty="0"/>
              <a:t>. Lopende tekst in 1 smalle kolom naast afbeelding rechts.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6064DB6D-F6F4-564B-AB70-C00344A0F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077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Twee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3800" y="1985243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18937D42-8B75-C74F-8E17-7B912FA9FF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1688" y="1985242"/>
            <a:ext cx="5038412" cy="3968750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0C10C647-813B-BC4A-82FE-391E12906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208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Blanco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6987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rage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rije vorm 31">
            <a:extLst>
              <a:ext uri="{FF2B5EF4-FFF2-40B4-BE49-F238E27FC236}">
                <a16:creationId xmlns:a16="http://schemas.microsoft.com/office/drawing/2014/main" id="{65084773-DA87-9B45-A3C5-47D3CA46B35E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100000">
                <a:schemeClr val="accent2">
                  <a:alpha val="80000"/>
                </a:schemeClr>
              </a:gs>
              <a:gs pos="0">
                <a:schemeClr val="accent4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A6EB98-98B5-E448-845A-C3EFF950AED2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07" y="638588"/>
            <a:ext cx="1986666" cy="11420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A1A9761-8060-4047-89F2-B825D0EF013F}"/>
              </a:ext>
            </a:extLst>
          </p:cNvPr>
          <p:cNvSpPr txBox="1"/>
          <p:nvPr/>
        </p:nvSpPr>
        <p:spPr>
          <a:xfrm>
            <a:off x="8287814" y="5335929"/>
            <a:ext cx="310090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Gold Partner</a:t>
            </a:r>
          </a:p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PowerApps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&amp; Flow Partner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C5D344E-D655-6145-9CDD-559AFF44AC6D}"/>
              </a:ext>
            </a:extLst>
          </p:cNvPr>
          <p:cNvSpPr txBox="1"/>
          <p:nvPr/>
        </p:nvSpPr>
        <p:spPr>
          <a:xfrm>
            <a:off x="8251307" y="2125105"/>
            <a:ext cx="314344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nl-NL" sz="14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ShareValue</a:t>
            </a:r>
            <a:r>
              <a:rPr lang="nl-NL" sz="14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B.V.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B883CC7-B4D0-2544-8E96-8D660FFDDBE1}"/>
              </a:ext>
            </a:extLst>
          </p:cNvPr>
          <p:cNvSpPr txBox="1"/>
          <p:nvPr/>
        </p:nvSpPr>
        <p:spPr>
          <a:xfrm>
            <a:off x="8251307" y="2449196"/>
            <a:ext cx="3143447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Kampenringweg 45A </a:t>
            </a:r>
          </a:p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2803 PE Gouda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3FA9983-F96C-304B-AAB9-91653A2B9790}"/>
              </a:ext>
            </a:extLst>
          </p:cNvPr>
          <p:cNvSpPr txBox="1"/>
          <p:nvPr/>
        </p:nvSpPr>
        <p:spPr>
          <a:xfrm>
            <a:off x="8538359" y="3167390"/>
            <a:ext cx="2813854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+31 (0)182 516 468</a:t>
            </a:r>
          </a:p>
          <a:p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info@sharevalue.nl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C29FBA5-50AF-E742-8475-C37DF2B437ED}"/>
              </a:ext>
            </a:extLst>
          </p:cNvPr>
          <p:cNvSpPr txBox="1"/>
          <p:nvPr/>
        </p:nvSpPr>
        <p:spPr>
          <a:xfrm>
            <a:off x="8291024" y="3180106"/>
            <a:ext cx="287052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F49D078-8F5A-EE4F-99F1-36012D6F4788}"/>
              </a:ext>
            </a:extLst>
          </p:cNvPr>
          <p:cNvSpPr txBox="1"/>
          <p:nvPr/>
        </p:nvSpPr>
        <p:spPr>
          <a:xfrm>
            <a:off x="8291024" y="3791859"/>
            <a:ext cx="3143447" cy="30777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Volg ons op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280947-593F-3940-A8DC-DBEA7BE3A1FB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?</a:t>
            </a:r>
          </a:p>
        </p:txBody>
      </p:sp>
      <p:sp>
        <p:nvSpPr>
          <p:cNvPr id="29" name="Tijdelijke aanduiding voor tekst 16">
            <a:extLst>
              <a:ext uri="{FF2B5EF4-FFF2-40B4-BE49-F238E27FC236}">
                <a16:creationId xmlns:a16="http://schemas.microsoft.com/office/drawing/2014/main" id="{14492543-5AA5-1246-AD45-C71F871AD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 b="0" i="0">
                <a:ln>
                  <a:noFill/>
                </a:ln>
                <a:noFill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EC8EE48F-140B-D54D-A04D-7E7708F879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1E895711-9EAC-B74A-B6AA-AF3EFCB222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341FC1D-57BE-4A4C-A170-3D9F15185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49BC259-F675-EC4A-B82B-C2D730137291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Vragen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8B416E6-2357-F040-90D0-BB2C1355D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386" y="4186904"/>
            <a:ext cx="1726167" cy="3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Bedank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8FCB3DA-54D5-8141-8881-D1D9B34AE260}"/>
              </a:ext>
            </a:extLst>
          </p:cNvPr>
          <p:cNvSpPr/>
          <p:nvPr/>
        </p:nvSpPr>
        <p:spPr>
          <a:xfrm>
            <a:off x="0" y="0"/>
            <a:ext cx="12192000" cy="6863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Trapezium 4">
            <a:extLst>
              <a:ext uri="{FF2B5EF4-FFF2-40B4-BE49-F238E27FC236}">
                <a16:creationId xmlns:a16="http://schemas.microsoft.com/office/drawing/2014/main" id="{339BFD60-5AD7-7A4E-B340-2A81C57294BE}"/>
              </a:ext>
            </a:extLst>
          </p:cNvPr>
          <p:cNvSpPr/>
          <p:nvPr/>
        </p:nvSpPr>
        <p:spPr>
          <a:xfrm flipH="1">
            <a:off x="8225235" y="-15976"/>
            <a:ext cx="3966765" cy="6873976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794537 w 3974471"/>
              <a:gd name="connsiteY2" fmla="*/ 34187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794537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794537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757" y="2735388"/>
            <a:ext cx="1986666" cy="1142081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9C53D877-16CB-B24D-9150-478F46F00325}"/>
              </a:ext>
            </a:extLst>
          </p:cNvPr>
          <p:cNvSpPr txBox="1"/>
          <p:nvPr/>
        </p:nvSpPr>
        <p:spPr>
          <a:xfrm>
            <a:off x="8984512" y="6474798"/>
            <a:ext cx="2491912" cy="369332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algn="r"/>
            <a:r>
              <a:rPr lang="nl-NL" sz="1800" b="1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www.sharevalue.nl</a:t>
            </a:r>
            <a:endParaRPr lang="nl-NL" sz="1800" b="1" i="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Vrije vorm 42">
            <a:extLst>
              <a:ext uri="{FF2B5EF4-FFF2-40B4-BE49-F238E27FC236}">
                <a16:creationId xmlns:a16="http://schemas.microsoft.com/office/drawing/2014/main" id="{8AB34171-D286-9349-A52F-180FFE04C179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0000">
                <a:schemeClr val="accent2">
                  <a:alpha val="77000"/>
                </a:schemeClr>
              </a:gs>
              <a:gs pos="100000">
                <a:schemeClr val="accent2"/>
              </a:gs>
              <a:gs pos="0">
                <a:schemeClr val="accent4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5AB2735C-4C0D-BF42-9446-8C9E5B9BA1C6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5A0CED45-1802-814E-B14D-011F7C0A5DE3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accent3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</p:txBody>
      </p:sp>
      <p:sp>
        <p:nvSpPr>
          <p:cNvPr id="47" name="Tijdelijke aanduiding voor tekst 16">
            <a:extLst>
              <a:ext uri="{FF2B5EF4-FFF2-40B4-BE49-F238E27FC236}">
                <a16:creationId xmlns:a16="http://schemas.microsoft.com/office/drawing/2014/main" id="{12264BA6-F05B-AC43-B1A5-2FBB4F6EA0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0984B9B-C922-2A4D-BF80-61E397C7AE33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Bedankt</a:t>
            </a:r>
          </a:p>
        </p:txBody>
      </p:sp>
      <p:sp>
        <p:nvSpPr>
          <p:cNvPr id="51" name="Tijdelijke aanduiding voor tekst 16">
            <a:extLst>
              <a:ext uri="{FF2B5EF4-FFF2-40B4-BE49-F238E27FC236}">
                <a16:creationId xmlns:a16="http://schemas.microsoft.com/office/drawing/2014/main" id="{155736F9-3C55-6C45-8345-A90875F5F3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5886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Titel shee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20">
            <a:extLst>
              <a:ext uri="{FF2B5EF4-FFF2-40B4-BE49-F238E27FC236}">
                <a16:creationId xmlns:a16="http://schemas.microsoft.com/office/drawing/2014/main" id="{1B90551C-D4CD-934C-B1D5-C213D6195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37"/>
            <a:ext cx="12192000" cy="6875463"/>
          </a:xfrm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beeldvullende afbeelding in te voegen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9406FC9-5E78-C740-8F9D-EA7D38A0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759254"/>
            <a:ext cx="10695529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wrap="square" lIns="180000" tIns="251999" bIns="612000" anchor="b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  <a:endParaRPr lang="en-US" dirty="0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6D95BF6B-EDB8-2543-B583-6A15A20448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90C3F98-6087-614A-94BF-6A761A794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5205807"/>
            <a:ext cx="10236921" cy="493281"/>
          </a:xfrm>
        </p:spPr>
        <p:txBody>
          <a:bodyPr anchor="t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7847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Inhoud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5">
            <a:extLst>
              <a:ext uri="{FF2B5EF4-FFF2-40B4-BE49-F238E27FC236}">
                <a16:creationId xmlns:a16="http://schemas.microsoft.com/office/drawing/2014/main" id="{4BC9D3CD-7EB3-CC4E-85DF-E33691A67E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6BC245-E9D0-AD43-9874-2D3D82B03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4" name="Tijdelijke aanduiding voor tekst 16">
            <a:extLst>
              <a:ext uri="{FF2B5EF4-FFF2-40B4-BE49-F238E27FC236}">
                <a16:creationId xmlns:a16="http://schemas.microsoft.com/office/drawing/2014/main" id="{0035319B-FB39-3C45-B142-56CDD7F45D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9099" y="1634287"/>
            <a:ext cx="874712" cy="92075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het model te bewerken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088E8E6-3658-0C4B-83F8-E7F7C84A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7BBB3DAD-D7B2-C844-AAD3-4905A1857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8603" y="1989524"/>
            <a:ext cx="5981698" cy="3871525"/>
          </a:xfrm>
        </p:spPr>
        <p:txBody>
          <a:bodyPr>
            <a:no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/>
            </a:lvl2pPr>
            <a:lvl3pPr>
              <a:defRPr sz="1800" b="0" i="0"/>
            </a:lvl3pPr>
            <a:lvl4pPr>
              <a:defRPr sz="1800" b="0" i="0"/>
            </a:lvl4pPr>
            <a:lvl5pPr>
              <a:defRPr sz="1800" b="0" i="0"/>
            </a:lvl5pPr>
          </a:lstStyle>
          <a:p>
            <a:pPr lvl="0"/>
            <a:r>
              <a:rPr lang="nl-NL" dirty="0"/>
              <a:t>Klik hier om Subtitels te plaatsen, Open Sans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B8F6B0A-011D-4245-90B7-1B03FC05E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2550" y="1989524"/>
            <a:ext cx="1279663" cy="3871912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lvl="0"/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51A54D2F-75DB-3A43-A0B8-350DF3B4F6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059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af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3E0A9C2D-C615-5E4C-A0E0-5A9589DBE7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8666C2A-760C-AC44-A46D-491F48196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767243-3F24-9044-A89E-B70BE706D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C2AB1CB-0459-DD4A-929B-DAF64E4B28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05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wi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1490DD61-1A37-EE41-958C-FF41DF30BBD8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6279551-C389-0848-833B-86EC4FA954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227E494-2227-8E4A-BA2D-0BD0A5B769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17BBB078-3E84-2042-829A-0217F2C9C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277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wit +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878A4964-3A26-1847-8F62-D2B86B4D6600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F62DEA6-B5F5-214E-8450-DA0D9CB294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8A6C9A-4C94-8845-863D-210EB17689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377CD8-60C8-9641-BADE-1E7EB489C8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0189" y="1974850"/>
            <a:ext cx="7312024" cy="3886200"/>
          </a:xfrm>
        </p:spPr>
        <p:txBody>
          <a:bodyPr numCol="2" spcCol="504000"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910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olledi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0833D-3BD7-0E4D-8DC5-A453AC88C8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35A2E610-847C-9241-A55A-F92829FBBC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10511038" cy="3979718"/>
          </a:xfrm>
        </p:spPr>
        <p:txBody>
          <a:bodyPr>
            <a:norm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brede 1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9" name="Tijdelijke aanduiding voor tekst 11">
            <a:extLst>
              <a:ext uri="{FF2B5EF4-FFF2-40B4-BE49-F238E27FC236}">
                <a16:creationId xmlns:a16="http://schemas.microsoft.com/office/drawing/2014/main" id="{61218909-BF82-F248-905E-15BAC45BD3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175" y="659535"/>
            <a:ext cx="10511038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076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olledig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380C304-C639-0247-B710-8FA17F9F99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116A88AE-02FD-4845-A8AE-EAF14E6BD6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E66A912-9D9E-6E43-936C-E6FF2E5CB7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4" y="1984088"/>
            <a:ext cx="10515600" cy="3886777"/>
          </a:xfrm>
        </p:spPr>
        <p:txBody>
          <a:bodyPr numCol="2" spcCol="504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46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4188D66-36B7-A54C-89FD-548637C247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6"/>
          <a:srcRect t="1" r="3879" b="29776"/>
          <a:stretch/>
        </p:blipFill>
        <p:spPr>
          <a:xfrm>
            <a:off x="0" y="6336000"/>
            <a:ext cx="12193200" cy="540000"/>
          </a:xfrm>
          <a:prstGeom prst="rect">
            <a:avLst/>
          </a:prstGeom>
        </p:spPr>
      </p:pic>
      <p:sp>
        <p:nvSpPr>
          <p:cNvPr id="24" name="Rechthoek 23">
            <a:extLst>
              <a:ext uri="{FF2B5EF4-FFF2-40B4-BE49-F238E27FC236}">
                <a16:creationId xmlns:a16="http://schemas.microsoft.com/office/drawing/2014/main" id="{FAFC1EE9-68EB-1945-A9E7-2129743F9650}"/>
              </a:ext>
            </a:extLst>
          </p:cNvPr>
          <p:cNvSpPr/>
          <p:nvPr/>
        </p:nvSpPr>
        <p:spPr>
          <a:xfrm>
            <a:off x="-1" y="12973"/>
            <a:ext cx="12192000" cy="633203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BC1E5D0-1841-404D-B51F-0963952FD0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4" r="53346"/>
          <a:stretch/>
        </p:blipFill>
        <p:spPr>
          <a:xfrm>
            <a:off x="8267999" y="-5035"/>
            <a:ext cx="3924000" cy="634103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3428999"/>
            <a:ext cx="10514012" cy="2747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nl-NL" dirty="0"/>
              <a:t>Titel, 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  <a:p>
            <a:pPr lvl="1"/>
            <a:r>
              <a:rPr lang="nl-NL" dirty="0"/>
              <a:t>Subtitel, Open Sans, Light, 20 </a:t>
            </a:r>
            <a:r>
              <a:rPr lang="nl-NL" dirty="0" err="1"/>
              <a:t>pt</a:t>
            </a:r>
            <a:endParaRPr lang="nl-NL" dirty="0"/>
          </a:p>
          <a:p>
            <a:pPr lvl="2"/>
            <a:r>
              <a:rPr lang="nl-NL" dirty="0"/>
              <a:t>Lopende tekst, Open Sans, Light, 18 </a:t>
            </a:r>
            <a:r>
              <a:rPr lang="nl-NL" dirty="0" err="1"/>
              <a:t>pt</a:t>
            </a:r>
            <a:endParaRPr lang="nl-NL" dirty="0"/>
          </a:p>
          <a:p>
            <a:pPr lvl="2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EF34727-0F1B-9041-9343-D999081093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07263"/>
            <a:ext cx="1420168" cy="234292"/>
          </a:xfrm>
          <a:prstGeom prst="rect">
            <a:avLst/>
          </a:prstGeom>
        </p:spPr>
      </p:pic>
      <p:sp>
        <p:nvSpPr>
          <p:cNvPr id="18" name="Tijdelijke aanduiding voor titel 17">
            <a:extLst>
              <a:ext uri="{FF2B5EF4-FFF2-40B4-BE49-F238E27FC236}">
                <a16:creationId xmlns:a16="http://schemas.microsoft.com/office/drawing/2014/main" id="{2238DE65-7BDD-374B-8BC3-D0A41184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1037"/>
            <a:ext cx="10514012" cy="1325563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nl-NL" dirty="0"/>
              <a:t>Titel titelsheet, Open Sans Extra </a:t>
            </a:r>
            <a:r>
              <a:rPr lang="nl-NL" dirty="0" err="1"/>
              <a:t>Bold</a:t>
            </a:r>
            <a:r>
              <a:rPr lang="nl-NL" dirty="0"/>
              <a:t>, 36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BBC713B2-F66E-8545-BE91-AC561EF60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2063" y="6479448"/>
            <a:ext cx="7127875" cy="396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Titel presentatie</a:t>
            </a:r>
          </a:p>
        </p:txBody>
      </p:sp>
    </p:spTree>
    <p:extLst>
      <p:ext uri="{BB962C8B-B14F-4D97-AF65-F5344CB8AC3E}">
        <p14:creationId xmlns:p14="http://schemas.microsoft.com/office/powerpoint/2010/main" val="109926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34" r:id="rId3"/>
    <p:sldLayoutId id="2147483835" r:id="rId4"/>
    <p:sldLayoutId id="2147483850" r:id="rId5"/>
    <p:sldLayoutId id="2147483848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56" r:id="rId12"/>
    <p:sldLayoutId id="2147483854" r:id="rId13"/>
    <p:sldLayoutId id="21474838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5">
          <p15:clr>
            <a:srgbClr val="F26B43"/>
          </p15:clr>
        </p15:guide>
        <p15:guide id="4" pos="7605">
          <p15:clr>
            <a:srgbClr val="F26B43"/>
          </p15:clr>
        </p15:guide>
        <p15:guide id="5" orient="horz" pos="73">
          <p15:clr>
            <a:srgbClr val="F26B43"/>
          </p15:clr>
        </p15:guide>
        <p15:guide id="6" orient="horz" pos="4247">
          <p15:clr>
            <a:srgbClr val="F26B43"/>
          </p15:clr>
        </p15:guide>
        <p15:guide id="7" pos="529">
          <p15:clr>
            <a:srgbClr val="F26B43"/>
          </p15:clr>
        </p15:guide>
        <p15:guide id="8" pos="7151">
          <p15:clr>
            <a:srgbClr val="F26B43"/>
          </p15:clr>
        </p15:guide>
        <p15:guide id="9" pos="3704">
          <p15:clr>
            <a:srgbClr val="F26B43"/>
          </p15:clr>
        </p15:guide>
        <p15:guide id="10" pos="3976">
          <p15:clr>
            <a:srgbClr val="F26B43"/>
          </p15:clr>
        </p15:guide>
        <p15:guide id="11" pos="1595">
          <p15:clr>
            <a:srgbClr val="F26B43"/>
          </p15:clr>
        </p15:guide>
        <p15:guide id="12" pos="6085">
          <p15:clr>
            <a:srgbClr val="F26B43"/>
          </p15:clr>
        </p15:guide>
        <p15:guide id="13" pos="6312">
          <p15:clr>
            <a:srgbClr val="F26B43"/>
          </p15:clr>
        </p15:guide>
        <p15:guide id="14" pos="4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FAFC1EE9-68EB-1945-A9E7-2129743F9650}"/>
              </a:ext>
            </a:extLst>
          </p:cNvPr>
          <p:cNvSpPr/>
          <p:nvPr/>
        </p:nvSpPr>
        <p:spPr>
          <a:xfrm>
            <a:off x="-1" y="12973"/>
            <a:ext cx="12192000" cy="63320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B3557D4-AAAD-634C-8195-B59EB74B8A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10000"/>
          </a:blip>
          <a:srcRect l="-22" r="53352"/>
          <a:stretch/>
        </p:blipFill>
        <p:spPr>
          <a:xfrm>
            <a:off x="8264824" y="-15950"/>
            <a:ext cx="3934800" cy="6361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4188D66-36B7-A54C-89FD-548637C247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7"/>
          <a:srcRect t="1" r="3879" b="29776"/>
          <a:stretch/>
        </p:blipFill>
        <p:spPr>
          <a:xfrm>
            <a:off x="0" y="6336000"/>
            <a:ext cx="12193200" cy="54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3428999"/>
            <a:ext cx="10514012" cy="2747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nl-NL" dirty="0"/>
              <a:t>Titel, 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  <a:p>
            <a:pPr lvl="1"/>
            <a:r>
              <a:rPr lang="nl-NL" dirty="0"/>
              <a:t>Subtitel, Open Sans, Light, 20 </a:t>
            </a:r>
            <a:r>
              <a:rPr lang="nl-NL" dirty="0" err="1"/>
              <a:t>pt</a:t>
            </a:r>
            <a:endParaRPr lang="nl-NL" dirty="0"/>
          </a:p>
          <a:p>
            <a:pPr lvl="2"/>
            <a:r>
              <a:rPr lang="nl-NL" dirty="0"/>
              <a:t>Lopende tekst, Open Sans, Light, 18 </a:t>
            </a:r>
            <a:r>
              <a:rPr lang="nl-NL" dirty="0" err="1"/>
              <a:t>pt</a:t>
            </a:r>
            <a:endParaRPr lang="nl-NL" dirty="0"/>
          </a:p>
          <a:p>
            <a:pPr lvl="2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EF34727-0F1B-9041-9343-D999081093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07263"/>
            <a:ext cx="1420168" cy="234292"/>
          </a:xfrm>
          <a:prstGeom prst="rect">
            <a:avLst/>
          </a:prstGeom>
        </p:spPr>
      </p:pic>
      <p:sp>
        <p:nvSpPr>
          <p:cNvPr id="18" name="Tijdelijke aanduiding voor titel 17">
            <a:extLst>
              <a:ext uri="{FF2B5EF4-FFF2-40B4-BE49-F238E27FC236}">
                <a16:creationId xmlns:a16="http://schemas.microsoft.com/office/drawing/2014/main" id="{2238DE65-7BDD-374B-8BC3-D0A41184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1037"/>
            <a:ext cx="10514012" cy="1325563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nl-NL" dirty="0"/>
              <a:t>Titel titelsheet, Open Sans Extra </a:t>
            </a:r>
            <a:r>
              <a:rPr lang="nl-NL" dirty="0" err="1"/>
              <a:t>Bold</a:t>
            </a:r>
            <a:r>
              <a:rPr lang="nl-NL" dirty="0"/>
              <a:t>, 36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BBC713B2-F66E-8545-BE91-AC561EF60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2063" y="6479448"/>
            <a:ext cx="7127875" cy="396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Titel presentatie</a:t>
            </a:r>
          </a:p>
        </p:txBody>
      </p:sp>
    </p:spTree>
    <p:extLst>
      <p:ext uri="{BB962C8B-B14F-4D97-AF65-F5344CB8AC3E}">
        <p14:creationId xmlns:p14="http://schemas.microsoft.com/office/powerpoint/2010/main" val="29895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5">
          <p15:clr>
            <a:srgbClr val="F26B43"/>
          </p15:clr>
        </p15:guide>
        <p15:guide id="4" pos="7605">
          <p15:clr>
            <a:srgbClr val="F26B43"/>
          </p15:clr>
        </p15:guide>
        <p15:guide id="5" orient="horz" pos="73">
          <p15:clr>
            <a:srgbClr val="F26B43"/>
          </p15:clr>
        </p15:guide>
        <p15:guide id="6" orient="horz" pos="4247">
          <p15:clr>
            <a:srgbClr val="F26B43"/>
          </p15:clr>
        </p15:guide>
        <p15:guide id="7" pos="529">
          <p15:clr>
            <a:srgbClr val="F26B43"/>
          </p15:clr>
        </p15:guide>
        <p15:guide id="8" pos="7151">
          <p15:clr>
            <a:srgbClr val="F26B43"/>
          </p15:clr>
        </p15:guide>
        <p15:guide id="9" pos="3704">
          <p15:clr>
            <a:srgbClr val="F26B43"/>
          </p15:clr>
        </p15:guide>
        <p15:guide id="10" pos="3976">
          <p15:clr>
            <a:srgbClr val="F26B43"/>
          </p15:clr>
        </p15:guide>
        <p15:guide id="11" pos="1595">
          <p15:clr>
            <a:srgbClr val="F26B43"/>
          </p15:clr>
        </p15:guide>
        <p15:guide id="12" pos="6085">
          <p15:clr>
            <a:srgbClr val="F26B43"/>
          </p15:clr>
        </p15:guide>
        <p15:guide id="13" pos="6312">
          <p15:clr>
            <a:srgbClr val="F26B43"/>
          </p15:clr>
        </p15:guide>
        <p15:guide id="14" pos="4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18" Type="http://schemas.openxmlformats.org/officeDocument/2006/relationships/image" Target="../media/image14.png"/><Relationship Id="rId26" Type="http://schemas.openxmlformats.org/officeDocument/2006/relationships/image" Target="../media/image37.png"/><Relationship Id="rId3" Type="http://schemas.openxmlformats.org/officeDocument/2006/relationships/image" Target="../media/image20.png"/><Relationship Id="rId21" Type="http://schemas.openxmlformats.org/officeDocument/2006/relationships/image" Target="../media/image32.png"/><Relationship Id="rId34" Type="http://schemas.openxmlformats.org/officeDocument/2006/relationships/image" Target="../media/image44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17" Type="http://schemas.openxmlformats.org/officeDocument/2006/relationships/image" Target="../media/image30.png"/><Relationship Id="rId25" Type="http://schemas.openxmlformats.org/officeDocument/2006/relationships/image" Target="../media/image36.png"/><Relationship Id="rId33" Type="http://schemas.openxmlformats.org/officeDocument/2006/relationships/image" Target="../media/image43.png"/><Relationship Id="rId2" Type="http://schemas.openxmlformats.org/officeDocument/2006/relationships/image" Target="../media/image19.png"/><Relationship Id="rId16" Type="http://schemas.openxmlformats.org/officeDocument/2006/relationships/image" Target="../media/image12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32" Type="http://schemas.openxmlformats.org/officeDocument/2006/relationships/image" Target="../media/image17.png"/><Relationship Id="rId37" Type="http://schemas.openxmlformats.org/officeDocument/2006/relationships/image" Target="../media/image46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15.pn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31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4729B96-24B6-1846-BE08-EA32EE69E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Level Up Sessie 20 januari 2022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FBEE49-8DE0-2C43-BA79-848B1521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.NET 6  |  C# 10  |  VS 2022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A04139-82AD-774A-AAAE-F57EF80761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12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6689BDA-93A5-41C6-8EF9-874E3FFF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5393B7E-E0E6-49E0-AE7B-5A299F5880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DBC5800-6FDD-41C8-9EE5-57D591D68C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4"/>
            <a:ext cx="7313613" cy="1968619"/>
          </a:xfrm>
        </p:spPr>
        <p:txBody>
          <a:bodyPr numCol="2"/>
          <a:lstStyle/>
          <a:p>
            <a:r>
              <a:rPr lang="nl-NL" dirty="0"/>
              <a:t>64 bits</a:t>
            </a:r>
          </a:p>
          <a:p>
            <a:r>
              <a:rPr lang="nl-NL" dirty="0" err="1"/>
              <a:t>Intellicode</a:t>
            </a:r>
            <a:endParaRPr lang="nl-NL" dirty="0"/>
          </a:p>
          <a:p>
            <a:r>
              <a:rPr lang="nl-NL" dirty="0"/>
              <a:t>Hot </a:t>
            </a:r>
            <a:r>
              <a:rPr lang="nl-NL" dirty="0" err="1"/>
              <a:t>Reload</a:t>
            </a:r>
            <a:endParaRPr lang="nl-NL" dirty="0"/>
          </a:p>
          <a:p>
            <a:r>
              <a:rPr lang="nl-NL" dirty="0"/>
              <a:t>Verbeterde debugger</a:t>
            </a:r>
          </a:p>
          <a:p>
            <a:r>
              <a:rPr lang="nl-NL" dirty="0" err="1"/>
              <a:t>Tooling</a:t>
            </a:r>
            <a:r>
              <a:rPr lang="nl-NL" dirty="0"/>
              <a:t> verbeterd</a:t>
            </a:r>
          </a:p>
          <a:p>
            <a:r>
              <a:rPr lang="nl-NL" dirty="0"/>
              <a:t>Code fix en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Blazor &amp; </a:t>
            </a:r>
            <a:r>
              <a:rPr lang="nl-NL" dirty="0" err="1"/>
              <a:t>Razor</a:t>
            </a:r>
            <a:r>
              <a:rPr lang="nl-NL" dirty="0"/>
              <a:t> editors</a:t>
            </a:r>
          </a:p>
          <a:p>
            <a:r>
              <a:rPr lang="nl-NL" dirty="0"/>
              <a:t>Live Share</a:t>
            </a:r>
          </a:p>
          <a:p>
            <a:r>
              <a:rPr lang="nl-NL" dirty="0"/>
              <a:t>Multi-</a:t>
            </a:r>
            <a:r>
              <a:rPr lang="nl-NL" dirty="0" err="1"/>
              <a:t>repo</a:t>
            </a:r>
            <a:r>
              <a:rPr lang="nl-NL" dirty="0"/>
              <a:t> ondersteuning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FEF63-DB24-4F4C-8446-6F5B94DF75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Visual Studio 2022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2E2DB32-80B1-4353-86EC-44A2E915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9" y="3255264"/>
            <a:ext cx="2827325" cy="28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6689BDA-93A5-41C6-8EF9-874E3FFF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5393B7E-E0E6-49E0-AE7B-5A299F5880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DBC5800-6FDD-41C8-9EE5-57D591D68C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4"/>
            <a:ext cx="7313613" cy="1968619"/>
          </a:xfrm>
        </p:spPr>
        <p:txBody>
          <a:bodyPr numCol="2"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64 bits</a:t>
            </a:r>
          </a:p>
          <a:p>
            <a:r>
              <a:rPr lang="nl-NL" b="1" dirty="0" err="1"/>
              <a:t>Intellicode</a:t>
            </a:r>
            <a:endParaRPr lang="nl-NL" b="1" dirty="0"/>
          </a:p>
          <a:p>
            <a:r>
              <a:rPr lang="nl-NL" b="1" dirty="0"/>
              <a:t>Hot </a:t>
            </a:r>
            <a:r>
              <a:rPr lang="nl-NL" b="1" dirty="0" err="1"/>
              <a:t>Reload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Verbeterde debugger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Tooling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verbeterd</a:t>
            </a:r>
          </a:p>
          <a:p>
            <a:r>
              <a:rPr lang="nl-NL" b="1" dirty="0"/>
              <a:t>Code fix en </a:t>
            </a:r>
            <a:r>
              <a:rPr lang="nl-NL" b="1" dirty="0" err="1"/>
              <a:t>refactoring</a:t>
            </a:r>
            <a:endParaRPr lang="nl-NL" b="1" dirty="0"/>
          </a:p>
          <a:p>
            <a:r>
              <a:rPr lang="nl-NL" b="1" dirty="0"/>
              <a:t>Blazor &amp; </a:t>
            </a:r>
            <a:r>
              <a:rPr lang="nl-NL" b="1" dirty="0" err="1"/>
              <a:t>Razor</a:t>
            </a:r>
            <a:r>
              <a:rPr lang="nl-NL" b="1" dirty="0"/>
              <a:t> editors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Live Share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Multi-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repo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ondersteuning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EFEF63-DB24-4F4C-8446-6F5B94DF75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Visual Studio 2022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2E2DB32-80B1-4353-86EC-44A2E915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9" y="3255264"/>
            <a:ext cx="2827325" cy="28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0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A16BBBB-FB77-48A9-8E3B-072A1BD8EE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502970-5954-43EA-97F6-1EB3B8C6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99" y="2180713"/>
            <a:ext cx="1981001" cy="21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1751DF-A6B8-491E-80F8-952BE9E8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2363" y="2523734"/>
            <a:ext cx="303679" cy="103057"/>
          </a:xfrm>
        </p:spPr>
        <p:txBody>
          <a:bodyPr/>
          <a:lstStyle/>
          <a:p>
            <a:fld id="{14A89216-E357-1A45-9110-7E4C173AB81B}" type="slidenum">
              <a:rPr lang="nl-NL" smtClean="0"/>
              <a:t>13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CE37B0-C3C0-453D-84D9-E9E1B919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1" y="59387"/>
            <a:ext cx="897627" cy="8877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DD8E349-1A84-4309-85E6-DDE54BE0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54" y="780284"/>
            <a:ext cx="950429" cy="89762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E0C638F-86C7-4676-B525-3EBF2CBB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47" y="975793"/>
            <a:ext cx="1036232" cy="877827"/>
          </a:xfrm>
          <a:prstGeom prst="rect">
            <a:avLst/>
          </a:prstGeom>
        </p:spPr>
      </p:pic>
      <p:pic>
        <p:nvPicPr>
          <p:cNvPr id="13" name="Afbeelding 12" descr="Afbeelding met tekst, plaats&#10;&#10;Automatisch gegenereerde beschrijving">
            <a:extLst>
              <a:ext uri="{FF2B5EF4-FFF2-40B4-BE49-F238E27FC236}">
                <a16:creationId xmlns:a16="http://schemas.microsoft.com/office/drawing/2014/main" id="{D11C7D4D-93E1-430D-90DD-0557BF401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209" y="72030"/>
            <a:ext cx="831625" cy="75902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EC39CB5-E476-440F-B1A6-33C0072D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463" y="883254"/>
            <a:ext cx="887727" cy="78542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7DC8CC3-E4BB-48EB-8012-35871BDC5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98" y="221107"/>
            <a:ext cx="900927" cy="900927"/>
          </a:xfrm>
          <a:prstGeom prst="rect">
            <a:avLst/>
          </a:prstGeom>
        </p:spPr>
      </p:pic>
      <p:pic>
        <p:nvPicPr>
          <p:cNvPr id="19" name="Afbeelding 18" descr="Afbeelding met tekst, transport, vliegtuig, ballon&#10;&#10;Automatisch gegenereerde beschrijving">
            <a:extLst>
              <a:ext uri="{FF2B5EF4-FFF2-40B4-BE49-F238E27FC236}">
                <a16:creationId xmlns:a16="http://schemas.microsoft.com/office/drawing/2014/main" id="{174FC179-B042-464B-90EE-A2ED64512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3638" y="1438907"/>
            <a:ext cx="818424" cy="97022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BA1A91-C46C-4276-A71A-D9B469F90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574" y="1771140"/>
            <a:ext cx="666620" cy="762323"/>
          </a:xfrm>
          <a:prstGeom prst="rect">
            <a:avLst/>
          </a:prstGeom>
        </p:spPr>
      </p:pic>
      <p:pic>
        <p:nvPicPr>
          <p:cNvPr id="23" name="Afbeelding 22" descr="Afbeelding met tekst, computer, fotolijstje&#10;&#10;Automatisch gegenereerde beschrijving">
            <a:extLst>
              <a:ext uri="{FF2B5EF4-FFF2-40B4-BE49-F238E27FC236}">
                <a16:creationId xmlns:a16="http://schemas.microsoft.com/office/drawing/2014/main" id="{FE74B0CD-46C2-443B-B068-742593084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7913" y="162268"/>
            <a:ext cx="897627" cy="735922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30752AA-3C54-4815-AE83-5C53D58972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4493" y="159117"/>
            <a:ext cx="858026" cy="844826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A112FCED-9879-4B82-A1EA-4BEF235C6A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9066" y="1824116"/>
            <a:ext cx="735922" cy="795324"/>
          </a:xfrm>
          <a:prstGeom prst="rect">
            <a:avLst/>
          </a:prstGeom>
        </p:spPr>
      </p:pic>
      <p:pic>
        <p:nvPicPr>
          <p:cNvPr id="29" name="Afbeelding 28" descr="Afbeelding met tekst, vectorafbeeldingen&#10;&#10;Automatisch gegenereerde beschrijving">
            <a:extLst>
              <a:ext uri="{FF2B5EF4-FFF2-40B4-BE49-F238E27FC236}">
                <a16:creationId xmlns:a16="http://schemas.microsoft.com/office/drawing/2014/main" id="{67DCC2DA-79D6-4113-8C91-CB2881BE5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2177" y="1890420"/>
            <a:ext cx="861327" cy="775524"/>
          </a:xfrm>
          <a:prstGeom prst="rect">
            <a:avLst/>
          </a:prstGeom>
        </p:spPr>
      </p:pic>
      <p:pic>
        <p:nvPicPr>
          <p:cNvPr id="31" name="Afbeelding 30" descr="Afbeelding met tekst, illustratie, vectorafbeeldingen&#10;&#10;Automatisch gegenereerde beschrijving">
            <a:extLst>
              <a:ext uri="{FF2B5EF4-FFF2-40B4-BE49-F238E27FC236}">
                <a16:creationId xmlns:a16="http://schemas.microsoft.com/office/drawing/2014/main" id="{7502652C-1B54-407E-BB71-4F8BD46818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7805" y="1915860"/>
            <a:ext cx="894327" cy="686421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1BF7624D-9DC1-4AB5-963F-8E2C3B1053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916" y="1677911"/>
            <a:ext cx="1042832" cy="745823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BE053D0-78B4-4CEC-BC61-1C37DE0BB5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0103" y="3057896"/>
            <a:ext cx="1059332" cy="782124"/>
          </a:xfrm>
          <a:prstGeom prst="rect">
            <a:avLst/>
          </a:prstGeom>
        </p:spPr>
      </p:pic>
      <p:pic>
        <p:nvPicPr>
          <p:cNvPr id="37" name="Afbeelding 36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FA298549-6680-43F6-8792-420EAAEBD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2086" y="2952135"/>
            <a:ext cx="1039532" cy="953729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8E0547B3-38DB-4DB7-927E-0DEA35946D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5705" y="3017621"/>
            <a:ext cx="1039532" cy="953729"/>
          </a:xfrm>
          <a:prstGeom prst="rect">
            <a:avLst/>
          </a:prstGeom>
        </p:spPr>
      </p:pic>
      <p:pic>
        <p:nvPicPr>
          <p:cNvPr id="41" name="Afbeelding 40" descr="Afbeelding met tekst&#10;&#10;Automatisch gegenereerde beschrijving">
            <a:extLst>
              <a:ext uri="{FF2B5EF4-FFF2-40B4-BE49-F238E27FC236}">
                <a16:creationId xmlns:a16="http://schemas.microsoft.com/office/drawing/2014/main" id="{0C29D74D-7979-4DE4-A6BA-A362303C8D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8720" y="3176700"/>
            <a:ext cx="897627" cy="663320"/>
          </a:xfrm>
          <a:prstGeom prst="rect">
            <a:avLst/>
          </a:prstGeom>
        </p:spPr>
      </p:pic>
      <p:pic>
        <p:nvPicPr>
          <p:cNvPr id="43" name="Afbeelding 42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C9405E14-0624-4EA7-90E7-821249494B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92235" y="2823748"/>
            <a:ext cx="1211137" cy="805225"/>
          </a:xfrm>
          <a:prstGeom prst="rect">
            <a:avLst/>
          </a:prstGeom>
        </p:spPr>
      </p:pic>
      <p:pic>
        <p:nvPicPr>
          <p:cNvPr id="45" name="Afbeelding 44" descr="Afbeelding met speelgoed&#10;&#10;Automatisch gegenereerde beschrijving">
            <a:extLst>
              <a:ext uri="{FF2B5EF4-FFF2-40B4-BE49-F238E27FC236}">
                <a16:creationId xmlns:a16="http://schemas.microsoft.com/office/drawing/2014/main" id="{8B4B2823-ED26-4582-859C-995CCD2DB7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7465" y="2823748"/>
            <a:ext cx="719422" cy="768923"/>
          </a:xfrm>
          <a:prstGeom prst="rect">
            <a:avLst/>
          </a:prstGeom>
        </p:spPr>
      </p:pic>
      <p:pic>
        <p:nvPicPr>
          <p:cNvPr id="47" name="Afbeelding 46" descr="Afbeelding met tekst&#10;&#10;Automatisch gegenereerde beschrijving">
            <a:extLst>
              <a:ext uri="{FF2B5EF4-FFF2-40B4-BE49-F238E27FC236}">
                <a16:creationId xmlns:a16="http://schemas.microsoft.com/office/drawing/2014/main" id="{17E27209-933E-4289-8463-C0C218A1F5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19421" y="3978753"/>
            <a:ext cx="808524" cy="798624"/>
          </a:xfrm>
          <a:prstGeom prst="rect">
            <a:avLst/>
          </a:prstGeom>
        </p:spPr>
      </p:pic>
      <p:pic>
        <p:nvPicPr>
          <p:cNvPr id="49" name="Afbeelding 48">
            <a:extLst>
              <a:ext uri="{FF2B5EF4-FFF2-40B4-BE49-F238E27FC236}">
                <a16:creationId xmlns:a16="http://schemas.microsoft.com/office/drawing/2014/main" id="{4EA6B1E0-9940-4550-A663-C64BE78CB7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14476" y="3967584"/>
            <a:ext cx="844826" cy="759023"/>
          </a:xfrm>
          <a:prstGeom prst="rect">
            <a:avLst/>
          </a:prstGeom>
        </p:spPr>
      </p:pic>
      <p:pic>
        <p:nvPicPr>
          <p:cNvPr id="51" name="Afbeelding 50" descr="Afbeelding met tekst&#10;&#10;Automatisch gegenereerde beschrijving">
            <a:extLst>
              <a:ext uri="{FF2B5EF4-FFF2-40B4-BE49-F238E27FC236}">
                <a16:creationId xmlns:a16="http://schemas.microsoft.com/office/drawing/2014/main" id="{464E772B-48DC-4218-8DC6-A468C0A495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75361" y="3951084"/>
            <a:ext cx="864626" cy="792024"/>
          </a:xfrm>
          <a:prstGeom prst="rect">
            <a:avLst/>
          </a:prstGeom>
        </p:spPr>
      </p:pic>
      <p:pic>
        <p:nvPicPr>
          <p:cNvPr id="53" name="Afbeelding 52">
            <a:extLst>
              <a:ext uri="{FF2B5EF4-FFF2-40B4-BE49-F238E27FC236}">
                <a16:creationId xmlns:a16="http://schemas.microsoft.com/office/drawing/2014/main" id="{91697658-E551-471F-9B69-5F4B2E8ACA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95703" y="5175654"/>
            <a:ext cx="874527" cy="910828"/>
          </a:xfrm>
          <a:prstGeom prst="rect">
            <a:avLst/>
          </a:prstGeom>
        </p:spPr>
      </p:pic>
      <p:pic>
        <p:nvPicPr>
          <p:cNvPr id="55" name="Afbeelding 54">
            <a:extLst>
              <a:ext uri="{FF2B5EF4-FFF2-40B4-BE49-F238E27FC236}">
                <a16:creationId xmlns:a16="http://schemas.microsoft.com/office/drawing/2014/main" id="{02C60D65-3705-4817-A5DF-67AFFC69D3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10326" y="3978753"/>
            <a:ext cx="557717" cy="676521"/>
          </a:xfrm>
          <a:prstGeom prst="rect">
            <a:avLst/>
          </a:prstGeom>
        </p:spPr>
      </p:pic>
      <p:pic>
        <p:nvPicPr>
          <p:cNvPr id="57" name="Afbeelding 56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1990ABA4-8A5E-4E91-B77E-A5152804E2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08723" y="3926758"/>
            <a:ext cx="745823" cy="782124"/>
          </a:xfrm>
          <a:prstGeom prst="rect">
            <a:avLst/>
          </a:prstGeom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3E42E3E1-EC09-4C1C-8FE0-AEBEBB9BC3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4106" y="5054265"/>
            <a:ext cx="1065932" cy="798624"/>
          </a:xfrm>
          <a:prstGeom prst="rect">
            <a:avLst/>
          </a:prstGeom>
        </p:spPr>
      </p:pic>
      <p:pic>
        <p:nvPicPr>
          <p:cNvPr id="61" name="Afbeelding 60" descr="Afbeelding met tekst, vectorafbeeldingen&#10;&#10;Automatisch gegenereerde beschrijving">
            <a:extLst>
              <a:ext uri="{FF2B5EF4-FFF2-40B4-BE49-F238E27FC236}">
                <a16:creationId xmlns:a16="http://schemas.microsoft.com/office/drawing/2014/main" id="{F0E5174B-7A8B-4A94-A193-3F3CE33C676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2426" y="4034252"/>
            <a:ext cx="617118" cy="768923"/>
          </a:xfrm>
          <a:prstGeom prst="rect">
            <a:avLst/>
          </a:prstGeom>
        </p:spPr>
      </p:pic>
      <p:pic>
        <p:nvPicPr>
          <p:cNvPr id="63" name="Afbeelding 62" descr="Afbeelding met tekst&#10;&#10;Automatisch gegenereerde beschrijving">
            <a:extLst>
              <a:ext uri="{FF2B5EF4-FFF2-40B4-BE49-F238E27FC236}">
                <a16:creationId xmlns:a16="http://schemas.microsoft.com/office/drawing/2014/main" id="{A739909B-3135-4F34-B85A-94169CB9882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68207" y="5158448"/>
            <a:ext cx="792024" cy="851426"/>
          </a:xfrm>
          <a:prstGeom prst="rect">
            <a:avLst/>
          </a:prstGeom>
        </p:spPr>
      </p:pic>
      <p:pic>
        <p:nvPicPr>
          <p:cNvPr id="65" name="Afbeelding 64">
            <a:extLst>
              <a:ext uri="{FF2B5EF4-FFF2-40B4-BE49-F238E27FC236}">
                <a16:creationId xmlns:a16="http://schemas.microsoft.com/office/drawing/2014/main" id="{818E5A68-C768-4CDE-B5C0-CDB4244A13B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37918" y="142653"/>
            <a:ext cx="775524" cy="815125"/>
          </a:xfrm>
          <a:prstGeom prst="rect">
            <a:avLst/>
          </a:prstGeom>
        </p:spPr>
      </p:pic>
      <p:pic>
        <p:nvPicPr>
          <p:cNvPr id="67" name="Afbeelding 66">
            <a:extLst>
              <a:ext uri="{FF2B5EF4-FFF2-40B4-BE49-F238E27FC236}">
                <a16:creationId xmlns:a16="http://schemas.microsoft.com/office/drawing/2014/main" id="{6E47EE8F-104C-4BF0-8777-F9EB0AF930C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32967" y="2002429"/>
            <a:ext cx="772223" cy="768923"/>
          </a:xfrm>
          <a:prstGeom prst="rect">
            <a:avLst/>
          </a:prstGeom>
        </p:spPr>
      </p:pic>
      <p:pic>
        <p:nvPicPr>
          <p:cNvPr id="69" name="Afbeelding 68">
            <a:extLst>
              <a:ext uri="{FF2B5EF4-FFF2-40B4-BE49-F238E27FC236}">
                <a16:creationId xmlns:a16="http://schemas.microsoft.com/office/drawing/2014/main" id="{CF07DC1D-02EA-45CE-A8FD-079F4C72A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95873" y="221107"/>
            <a:ext cx="894327" cy="666620"/>
          </a:xfrm>
          <a:prstGeom prst="rect">
            <a:avLst/>
          </a:prstGeom>
        </p:spPr>
      </p:pic>
      <p:pic>
        <p:nvPicPr>
          <p:cNvPr id="71" name="Afbeelding 70" descr="Afbeelding met accessoire&#10;&#10;Automatisch gegenereerde beschrijving">
            <a:extLst>
              <a:ext uri="{FF2B5EF4-FFF2-40B4-BE49-F238E27FC236}">
                <a16:creationId xmlns:a16="http://schemas.microsoft.com/office/drawing/2014/main" id="{01707895-72B0-4B79-AEDB-451ED2A8A06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75027" y="5158448"/>
            <a:ext cx="1125335" cy="848126"/>
          </a:xfrm>
          <a:prstGeom prst="rect">
            <a:avLst/>
          </a:prstGeom>
        </p:spPr>
      </p:pic>
      <p:pic>
        <p:nvPicPr>
          <p:cNvPr id="73" name="Afbeelding 72">
            <a:extLst>
              <a:ext uri="{FF2B5EF4-FFF2-40B4-BE49-F238E27FC236}">
                <a16:creationId xmlns:a16="http://schemas.microsoft.com/office/drawing/2014/main" id="{95D150A7-2F4C-45E6-8F29-228C1AFA0CB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2363" y="5244957"/>
            <a:ext cx="904227" cy="772223"/>
          </a:xfrm>
          <a:prstGeom prst="rect">
            <a:avLst/>
          </a:prstGeom>
        </p:spPr>
      </p:pic>
      <p:pic>
        <p:nvPicPr>
          <p:cNvPr id="75" name="Afbeelding 74">
            <a:extLst>
              <a:ext uri="{FF2B5EF4-FFF2-40B4-BE49-F238E27FC236}">
                <a16:creationId xmlns:a16="http://schemas.microsoft.com/office/drawing/2014/main" id="{698F12FD-5C8F-4C54-B432-70B07B857C3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34100" y="5112247"/>
            <a:ext cx="742522" cy="940528"/>
          </a:xfrm>
          <a:prstGeom prst="rect">
            <a:avLst/>
          </a:prstGeom>
        </p:spPr>
      </p:pic>
      <p:pic>
        <p:nvPicPr>
          <p:cNvPr id="77" name="Afbeelding 76">
            <a:extLst>
              <a:ext uri="{FF2B5EF4-FFF2-40B4-BE49-F238E27FC236}">
                <a16:creationId xmlns:a16="http://schemas.microsoft.com/office/drawing/2014/main" id="{01092C9B-F812-4DB6-A654-EB50CED4C67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359224" y="2548481"/>
            <a:ext cx="1382742" cy="17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1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klok, vectorafbeeldingen&#10;&#10;Automatisch gegenereerde beschrijving">
            <a:extLst>
              <a:ext uri="{FF2B5EF4-FFF2-40B4-BE49-F238E27FC236}">
                <a16:creationId xmlns:a16="http://schemas.microsoft.com/office/drawing/2014/main" id="{DE71953A-87F9-4CF1-8630-75415FE1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19" y="1884659"/>
            <a:ext cx="2357951" cy="135738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E4ECB01-E075-4CF7-86DA-62672DA3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85" y="3429000"/>
            <a:ext cx="2226832" cy="1276784"/>
          </a:xfrm>
          <a:prstGeom prst="rect">
            <a:avLst/>
          </a:prstGeom>
        </p:spPr>
      </p:pic>
      <p:pic>
        <p:nvPicPr>
          <p:cNvPr id="9" name="Afbeelding 8" descr="Afbeelding met klok&#10;&#10;Automatisch gegenereerde beschrijving">
            <a:extLst>
              <a:ext uri="{FF2B5EF4-FFF2-40B4-BE49-F238E27FC236}">
                <a16:creationId xmlns:a16="http://schemas.microsoft.com/office/drawing/2014/main" id="{E6ED4F9C-0EBB-4237-8EE0-BD1D5371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65" y="3158312"/>
            <a:ext cx="2284640" cy="128935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F8E8B68-3E27-4EE6-96E2-F7DEC7D7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096" y="1738016"/>
            <a:ext cx="2332393" cy="13169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ACD159C-D43F-462A-9098-BBAF2AC3D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915" y="4774573"/>
            <a:ext cx="2294694" cy="1304432"/>
          </a:xfrm>
          <a:prstGeom prst="rect">
            <a:avLst/>
          </a:prstGeom>
        </p:spPr>
      </p:pic>
      <p:pic>
        <p:nvPicPr>
          <p:cNvPr id="15" name="Afbeelding 14" descr="Afbeelding met tekst, vectorafbeeldingen&#10;&#10;Automatisch gegenereerde beschrijving">
            <a:extLst>
              <a:ext uri="{FF2B5EF4-FFF2-40B4-BE49-F238E27FC236}">
                <a16:creationId xmlns:a16="http://schemas.microsoft.com/office/drawing/2014/main" id="{0BCF9A95-8A55-4ABB-82B7-502D5A8E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735" y="3183910"/>
            <a:ext cx="2397874" cy="135738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D2A8EA6-FACB-4BB2-A57B-696F444CE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144" y="1740529"/>
            <a:ext cx="2395227" cy="135218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3B39EE3-C911-4CA4-87BC-038C1623C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73" y="4808570"/>
            <a:ext cx="2367352" cy="135738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F6FA8D1-1528-441D-BC5D-CA7D16050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0287" y="262238"/>
            <a:ext cx="2395226" cy="133961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DA32DD1-E6E5-413F-BE9F-657C1547FD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831" y="3179996"/>
            <a:ext cx="2370094" cy="1337105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F983257-AE0C-4B6B-87A8-F642DEFFD5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31" y="1711388"/>
            <a:ext cx="2221806" cy="1256678"/>
          </a:xfrm>
          <a:prstGeom prst="rect">
            <a:avLst/>
          </a:prstGeom>
        </p:spPr>
      </p:pic>
      <p:pic>
        <p:nvPicPr>
          <p:cNvPr id="27" name="Afbeelding 26" descr="Afbeelding met tekst&#10;&#10;Automatisch gegenereerde beschrijving">
            <a:extLst>
              <a:ext uri="{FF2B5EF4-FFF2-40B4-BE49-F238E27FC236}">
                <a16:creationId xmlns:a16="http://schemas.microsoft.com/office/drawing/2014/main" id="{0128605D-2A0C-4B61-B63C-BA148D21D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2523" y="231679"/>
            <a:ext cx="2354945" cy="1357382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406A96-43CC-43E7-B3B5-D01A5D2F61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6061" y="231679"/>
            <a:ext cx="2299720" cy="1306945"/>
          </a:xfrm>
          <a:prstGeom prst="rect">
            <a:avLst/>
          </a:prstGeom>
        </p:spPr>
      </p:pic>
      <p:pic>
        <p:nvPicPr>
          <p:cNvPr id="31" name="Afbeelding 30" descr="Afbeelding met tekst, helm, vectorafbeeldingen&#10;&#10;Automatisch gegenereerde beschrijving">
            <a:extLst>
              <a:ext uri="{FF2B5EF4-FFF2-40B4-BE49-F238E27FC236}">
                <a16:creationId xmlns:a16="http://schemas.microsoft.com/office/drawing/2014/main" id="{DAC52532-DB50-4E10-9915-79028B9A1D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831" y="231679"/>
            <a:ext cx="2358078" cy="13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A9B2B92-3B0D-4BD4-B94B-FC26A06C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0840D799-0C02-4147-9450-17049B8C7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NL" dirty="0"/>
              <a:t>18:00 Pizza eten</a:t>
            </a:r>
          </a:p>
          <a:p>
            <a:r>
              <a:rPr lang="nl-NL" sz="1400" dirty="0"/>
              <a:t>	00:48:19 Secure </a:t>
            </a:r>
            <a:r>
              <a:rPr lang="nl-NL" sz="1400" dirty="0" err="1"/>
              <a:t>your</a:t>
            </a:r>
            <a:r>
              <a:rPr lang="nl-NL" sz="1400" dirty="0"/>
              <a:t> </a:t>
            </a:r>
            <a:r>
              <a:rPr lang="nl-NL" sz="1400" dirty="0" err="1"/>
              <a:t>NuGet</a:t>
            </a:r>
            <a:r>
              <a:rPr lang="nl-NL" sz="1400" dirty="0"/>
              <a:t> packages </a:t>
            </a:r>
            <a:r>
              <a:rPr lang="nl-NL" sz="1400" dirty="0" err="1"/>
              <a:t>with</a:t>
            </a:r>
            <a:r>
              <a:rPr lang="nl-NL" sz="1400" dirty="0"/>
              <a:t> Package Source </a:t>
            </a:r>
            <a:r>
              <a:rPr lang="nl-NL" sz="1400" dirty="0" err="1"/>
              <a:t>Mapping</a:t>
            </a:r>
            <a:endParaRPr lang="nl-NL" sz="1400" dirty="0"/>
          </a:p>
          <a:p>
            <a:r>
              <a:rPr lang="nl-NL" sz="1400" dirty="0"/>
              <a:t>	00:53:37 Enterprise-</a:t>
            </a:r>
            <a:r>
              <a:rPr lang="nl-NL" sz="1400" dirty="0" err="1"/>
              <a:t>grade</a:t>
            </a:r>
            <a:r>
              <a:rPr lang="nl-NL" sz="1400" dirty="0"/>
              <a:t> </a:t>
            </a:r>
            <a:r>
              <a:rPr lang="nl-NL" sz="1400" dirty="0" err="1"/>
              <a:t>Blazor</a:t>
            </a:r>
            <a:r>
              <a:rPr lang="nl-NL" sz="1400" dirty="0"/>
              <a:t> apps </a:t>
            </a:r>
            <a:r>
              <a:rPr lang="nl-NL" sz="1400" dirty="0" err="1"/>
              <a:t>with</a:t>
            </a:r>
            <a:r>
              <a:rPr lang="nl-NL" sz="1400" dirty="0"/>
              <a:t> .NET 6</a:t>
            </a:r>
          </a:p>
          <a:p>
            <a:r>
              <a:rPr lang="nl-NL" sz="1400" dirty="0"/>
              <a:t>	01:13:29 Practical tips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elevate</a:t>
            </a:r>
            <a:r>
              <a:rPr lang="nl-NL" sz="1400" dirty="0"/>
              <a:t> </a:t>
            </a:r>
            <a:r>
              <a:rPr lang="nl-NL" sz="1400" dirty="0" err="1"/>
              <a:t>your</a:t>
            </a:r>
            <a:r>
              <a:rPr lang="nl-NL" sz="1400" dirty="0"/>
              <a:t> UX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accessibility</a:t>
            </a:r>
            <a:endParaRPr lang="nl-NL" sz="1400" dirty="0"/>
          </a:p>
          <a:p>
            <a:r>
              <a:rPr lang="nl-NL" sz="1400" dirty="0"/>
              <a:t>	01:27:23 Next-</a:t>
            </a:r>
            <a:r>
              <a:rPr lang="nl-NL" sz="1400" dirty="0" err="1"/>
              <a:t>generation</a:t>
            </a:r>
            <a:r>
              <a:rPr lang="nl-NL" sz="1400" dirty="0"/>
              <a:t> </a:t>
            </a:r>
            <a:r>
              <a:rPr lang="nl-NL" sz="1400" dirty="0" err="1"/>
              <a:t>Blazor</a:t>
            </a:r>
            <a:r>
              <a:rPr lang="nl-NL" sz="1400" dirty="0"/>
              <a:t> </a:t>
            </a:r>
            <a:r>
              <a:rPr lang="nl-NL" sz="1400" dirty="0" err="1"/>
              <a:t>components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.NET 6</a:t>
            </a:r>
          </a:p>
          <a:p>
            <a:r>
              <a:rPr lang="nl-NL" sz="1400" dirty="0"/>
              <a:t>	01:42:19 Upgrading </a:t>
            </a:r>
            <a:r>
              <a:rPr lang="nl-NL" sz="1400" dirty="0" err="1"/>
              <a:t>from</a:t>
            </a:r>
            <a:r>
              <a:rPr lang="nl-NL" sz="1400" dirty="0"/>
              <a:t> .NET Framework </a:t>
            </a:r>
            <a:r>
              <a:rPr lang="nl-NL" sz="1400" dirty="0" err="1"/>
              <a:t>to</a:t>
            </a:r>
            <a:r>
              <a:rPr lang="nl-NL" sz="1400" dirty="0"/>
              <a:t> .NET 6</a:t>
            </a:r>
          </a:p>
          <a:p>
            <a:r>
              <a:rPr lang="nl-NL" sz="1400" dirty="0"/>
              <a:t>	01:58:34 .NET MAUI </a:t>
            </a:r>
            <a:r>
              <a:rPr lang="nl-NL" sz="1400" dirty="0" err="1"/>
              <a:t>Blazor</a:t>
            </a:r>
            <a:r>
              <a:rPr lang="nl-NL" sz="1400" dirty="0"/>
              <a:t> - </a:t>
            </a:r>
            <a:r>
              <a:rPr lang="nl-NL" sz="1400" dirty="0" err="1"/>
              <a:t>Build</a:t>
            </a:r>
            <a:r>
              <a:rPr lang="nl-NL" sz="1400" dirty="0"/>
              <a:t> </a:t>
            </a:r>
            <a:r>
              <a:rPr lang="nl-NL" sz="1400" dirty="0" err="1"/>
              <a:t>Hybrid</a:t>
            </a:r>
            <a:r>
              <a:rPr lang="nl-NL" sz="1400" dirty="0"/>
              <a:t> Mobile, Desktop, </a:t>
            </a:r>
            <a:r>
              <a:rPr lang="nl-NL" sz="1400" dirty="0" err="1"/>
              <a:t>and</a:t>
            </a:r>
            <a:r>
              <a:rPr lang="nl-NL" sz="1400" dirty="0"/>
              <a:t> Web apps</a:t>
            </a:r>
            <a:endParaRPr lang="nl-NL" dirty="0"/>
          </a:p>
          <a:p>
            <a:r>
              <a:rPr lang="nl-NL" dirty="0"/>
              <a:t>19:15 Pauze</a:t>
            </a:r>
          </a:p>
          <a:p>
            <a:r>
              <a:rPr lang="nl-NL" dirty="0"/>
              <a:t>19:30 </a:t>
            </a:r>
            <a:r>
              <a:rPr lang="nl-NL" dirty="0" err="1"/>
              <a:t>Competence</a:t>
            </a:r>
            <a:r>
              <a:rPr lang="nl-NL" dirty="0"/>
              <a:t> Nieuws</a:t>
            </a:r>
          </a:p>
          <a:p>
            <a:r>
              <a:rPr lang="nl-NL" dirty="0"/>
              <a:t>19:45 .NET 6  |  C#  |  VS 2022</a:t>
            </a:r>
          </a:p>
          <a:p>
            <a:r>
              <a:rPr lang="nl-NL" dirty="0"/>
              <a:t>21:15 Einde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73CACE8-B616-46C1-B696-68D29E2505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Agenda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FB4F968D-1D07-47F1-B98E-52FE43EF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" y="2932386"/>
            <a:ext cx="3021606" cy="30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D35FE4-6D25-4D0C-86C3-2BB65950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4323907-E0E4-4B57-8380-0D1A89E7BD7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A250FE-C041-4445-9597-8DC64CF123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4"/>
            <a:ext cx="7313613" cy="3689926"/>
          </a:xfrm>
        </p:spPr>
        <p:txBody>
          <a:bodyPr numCol="2">
            <a:normAutofit/>
          </a:bodyPr>
          <a:lstStyle/>
          <a:p>
            <a:r>
              <a:rPr lang="nl-NL" sz="2000" dirty="0"/>
              <a:t>Tech </a:t>
            </a:r>
            <a:r>
              <a:rPr lang="nl-NL" sz="2000" dirty="0" err="1"/>
              <a:t>Thursday</a:t>
            </a:r>
            <a:endParaRPr lang="nl-NL" sz="2000" dirty="0"/>
          </a:p>
          <a:p>
            <a:r>
              <a:rPr lang="nl-NL" sz="2000" dirty="0"/>
              <a:t>	24 februari</a:t>
            </a:r>
          </a:p>
          <a:p>
            <a:r>
              <a:rPr lang="nl-NL" sz="2000" dirty="0"/>
              <a:t>	EF </a:t>
            </a:r>
            <a:r>
              <a:rPr lang="nl-NL" sz="2000" dirty="0" err="1"/>
              <a:t>Core</a:t>
            </a:r>
            <a:r>
              <a:rPr lang="nl-NL" sz="2000" dirty="0"/>
              <a:t> 6</a:t>
            </a:r>
          </a:p>
          <a:p>
            <a:endParaRPr lang="nl-NL" sz="2000" dirty="0"/>
          </a:p>
          <a:p>
            <a:r>
              <a:rPr lang="nl-NL" sz="2000" dirty="0"/>
              <a:t>.NET </a:t>
            </a:r>
            <a:r>
              <a:rPr lang="nl-NL" sz="2000" dirty="0" err="1"/>
              <a:t>Conf</a:t>
            </a:r>
            <a:r>
              <a:rPr lang="nl-NL" sz="2000" dirty="0"/>
              <a:t> 2022:</a:t>
            </a:r>
          </a:p>
          <a:p>
            <a:r>
              <a:rPr lang="nl-NL" sz="2000" dirty="0"/>
              <a:t>	November</a:t>
            </a:r>
          </a:p>
          <a:p>
            <a:r>
              <a:rPr lang="nl-NL" sz="2000" dirty="0"/>
              <a:t>	.NET 7 lancering</a:t>
            </a:r>
          </a:p>
          <a:p>
            <a:r>
              <a:rPr lang="nl-NL" sz="2000" i="1" dirty="0"/>
              <a:t>	call for speakers</a:t>
            </a:r>
            <a:endParaRPr lang="nl-NL" sz="2000" dirty="0"/>
          </a:p>
          <a:p>
            <a:endParaRPr lang="nl-NL" sz="2000" dirty="0"/>
          </a:p>
          <a:p>
            <a:r>
              <a:rPr lang="nl-NL" sz="2000" dirty="0"/>
              <a:t>Innovatieproject</a:t>
            </a:r>
          </a:p>
          <a:p>
            <a:r>
              <a:rPr lang="nl-NL" sz="2000" dirty="0"/>
              <a:t>	Migratiescan</a:t>
            </a:r>
          </a:p>
          <a:p>
            <a:r>
              <a:rPr lang="nl-NL" sz="2000" dirty="0"/>
              <a:t>	.NET Framework</a:t>
            </a:r>
          </a:p>
          <a:p>
            <a:endParaRPr lang="nl-NL" sz="2000" dirty="0"/>
          </a:p>
          <a:p>
            <a:r>
              <a:rPr lang="nl-NL" sz="2000" dirty="0" err="1"/>
              <a:t>Competence</a:t>
            </a:r>
            <a:r>
              <a:rPr lang="nl-NL" sz="2000" dirty="0"/>
              <a:t> Lead .NET</a:t>
            </a:r>
          </a:p>
          <a:p>
            <a:r>
              <a:rPr lang="nl-NL" sz="2000" dirty="0"/>
              <a:t>	1 Januari 2023</a:t>
            </a:r>
          </a:p>
          <a:p>
            <a:endParaRPr lang="nl-NL" i="1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83DB6-6EEA-4F90-A452-2647242598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Competence</a:t>
            </a:r>
            <a:r>
              <a:rPr lang="nl-NL" sz="3200" dirty="0"/>
              <a:t> Nieuws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679A313-F74B-422D-8627-73B7D1CE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7" y="3818144"/>
            <a:ext cx="3144472" cy="23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8ED6D3E-20CE-446F-B717-3114A0BA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C6DC8E-4A47-4F47-B501-013D59221A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9E7504-BF7A-42EF-AC78-529C0302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3"/>
            <a:ext cx="7764716" cy="4224191"/>
          </a:xfrm>
        </p:spPr>
        <p:txBody>
          <a:bodyPr numCol="2">
            <a:normAutofit lnSpcReduction="10000"/>
          </a:bodyPr>
          <a:lstStyle/>
          <a:p>
            <a:r>
              <a:rPr lang="nl-NL" dirty="0"/>
              <a:t>Verbeterde performance</a:t>
            </a:r>
          </a:p>
          <a:p>
            <a:r>
              <a:rPr lang="nl-NL" dirty="0"/>
              <a:t>Arm64 ondersteuning</a:t>
            </a:r>
          </a:p>
          <a:p>
            <a:r>
              <a:rPr lang="nl-NL" dirty="0"/>
              <a:t>Hot </a:t>
            </a:r>
            <a:r>
              <a:rPr lang="nl-NL" dirty="0" err="1"/>
              <a:t>reload</a:t>
            </a:r>
            <a:endParaRPr lang="nl-NL" dirty="0"/>
          </a:p>
          <a:p>
            <a:r>
              <a:rPr lang="nl-NL" dirty="0"/>
              <a:t>.NET MAUI</a:t>
            </a:r>
          </a:p>
          <a:p>
            <a:r>
              <a:rPr lang="nl-NL" dirty="0"/>
              <a:t>Verbeteringen van taal (C#, F#, VB)</a:t>
            </a:r>
          </a:p>
          <a:p>
            <a:r>
              <a:rPr lang="nl-NL" dirty="0"/>
              <a:t>SDK </a:t>
            </a:r>
            <a:r>
              <a:rPr lang="nl-NL" dirty="0" err="1"/>
              <a:t>Workloads</a:t>
            </a:r>
            <a:endParaRPr lang="nl-NL" dirty="0"/>
          </a:p>
          <a:p>
            <a:r>
              <a:rPr lang="nl-NL" dirty="0" err="1"/>
              <a:t>System.Text.Json</a:t>
            </a:r>
            <a:r>
              <a:rPr lang="nl-NL" dirty="0"/>
              <a:t>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HTTP/3</a:t>
            </a:r>
          </a:p>
          <a:p>
            <a:r>
              <a:rPr lang="nl-NL" dirty="0"/>
              <a:t>ASP.NET </a:t>
            </a:r>
            <a:r>
              <a:rPr lang="nl-NL" dirty="0" err="1"/>
              <a:t>Core</a:t>
            </a:r>
            <a:endParaRPr lang="nl-NL" dirty="0"/>
          </a:p>
          <a:p>
            <a:r>
              <a:rPr lang="nl-NL" dirty="0"/>
              <a:t>Security</a:t>
            </a:r>
          </a:p>
          <a:p>
            <a:r>
              <a:rPr lang="nl-NL" dirty="0"/>
              <a:t>IL </a:t>
            </a:r>
            <a:r>
              <a:rPr lang="nl-NL" dirty="0" err="1"/>
              <a:t>Trimming</a:t>
            </a:r>
            <a:endParaRPr lang="nl-NL" dirty="0"/>
          </a:p>
          <a:p>
            <a:r>
              <a:rPr lang="nl-NL" dirty="0"/>
              <a:t>Code Analyse</a:t>
            </a:r>
          </a:p>
          <a:p>
            <a:r>
              <a:rPr lang="nl-NL" dirty="0" err="1"/>
              <a:t>Custom</a:t>
            </a:r>
            <a:r>
              <a:rPr lang="nl-NL" dirty="0"/>
              <a:t> platform </a:t>
            </a:r>
            <a:r>
              <a:rPr lang="nl-NL" dirty="0" err="1"/>
              <a:t>guards</a:t>
            </a:r>
            <a:endParaRPr lang="nl-NL" dirty="0"/>
          </a:p>
          <a:p>
            <a:r>
              <a:rPr lang="nl-NL" dirty="0"/>
              <a:t>Windows Forms</a:t>
            </a:r>
          </a:p>
          <a:p>
            <a:r>
              <a:rPr lang="nl-NL" dirty="0"/>
              <a:t>Source </a:t>
            </a:r>
            <a:r>
              <a:rPr lang="nl-NL" dirty="0" err="1"/>
              <a:t>build</a:t>
            </a:r>
            <a:endParaRPr lang="nl-NL" dirty="0"/>
          </a:p>
          <a:p>
            <a:r>
              <a:rPr lang="nl-NL" dirty="0"/>
              <a:t>Target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monikers</a:t>
            </a:r>
            <a:endParaRPr lang="nl-NL" dirty="0"/>
          </a:p>
          <a:p>
            <a:r>
              <a:rPr lang="nl-NL" dirty="0" err="1"/>
              <a:t>Generic</a:t>
            </a:r>
            <a:r>
              <a:rPr lang="nl-NL" dirty="0"/>
              <a:t> Math</a:t>
            </a:r>
          </a:p>
          <a:p>
            <a:r>
              <a:rPr lang="nl-NL" dirty="0" err="1"/>
              <a:t>NuGet</a:t>
            </a:r>
            <a:r>
              <a:rPr lang="nl-NL" dirty="0"/>
              <a:t> package </a:t>
            </a:r>
            <a:r>
              <a:rPr lang="nl-NL" dirty="0" err="1"/>
              <a:t>validation</a:t>
            </a:r>
            <a:endParaRPr lang="nl-NL" dirty="0"/>
          </a:p>
          <a:p>
            <a:r>
              <a:rPr lang="nl-NL" dirty="0" err="1"/>
              <a:t>Reflection</a:t>
            </a:r>
            <a:r>
              <a:rPr lang="nl-NL" dirty="0"/>
              <a:t>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 err="1"/>
              <a:t>Microsoft.Extensions</a:t>
            </a:r>
            <a:r>
              <a:rPr lang="nl-NL" dirty="0"/>
              <a:t>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New LINQ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Datum</a:t>
            </a:r>
          </a:p>
          <a:p>
            <a:r>
              <a:rPr lang="nl-NL" dirty="0" err="1"/>
              <a:t>PriorityQueue</a:t>
            </a:r>
            <a:r>
              <a:rPr lang="nl-NL" dirty="0"/>
              <a:t> class</a:t>
            </a:r>
          </a:p>
          <a:p>
            <a:r>
              <a:rPr lang="nl-NL" dirty="0"/>
              <a:t>Updates van </a:t>
            </a:r>
            <a:r>
              <a:rPr lang="nl-NL" dirty="0" err="1"/>
              <a:t>NuGet</a:t>
            </a:r>
            <a:r>
              <a:rPr lang="nl-NL" dirty="0"/>
              <a:t> packages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F48BD0-26DD-45BB-A94D-3A27566017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.NET 6.0</a:t>
            </a: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6FBE19E5-98BE-4643-BFCA-B3A02EEB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" y="3674533"/>
            <a:ext cx="3415469" cy="25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8ED6D3E-20CE-446F-B717-3114A0BA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C6DC8E-4A47-4F47-B501-013D59221A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9E7504-BF7A-42EF-AC78-529C0302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3"/>
            <a:ext cx="7764716" cy="4224191"/>
          </a:xfrm>
        </p:spPr>
        <p:txBody>
          <a:bodyPr numCol="2">
            <a:normAutofit lnSpcReduction="10000"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Verbeterde performance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Arm64 ondersteuning</a:t>
            </a:r>
          </a:p>
          <a:p>
            <a:r>
              <a:rPr lang="nl-NL" b="1" dirty="0"/>
              <a:t>Hot </a:t>
            </a:r>
            <a:r>
              <a:rPr lang="nl-NL" b="1" dirty="0" err="1"/>
              <a:t>reload</a:t>
            </a:r>
            <a:endParaRPr lang="nl-NL" b="1" dirty="0"/>
          </a:p>
          <a:p>
            <a:r>
              <a:rPr lang="nl-NL" b="1" dirty="0"/>
              <a:t>.NET MAUI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Verbeteringen van taal (C#, F#, VB)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SDK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Workloads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System.Text.Json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API’s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HTTP/3</a:t>
            </a:r>
          </a:p>
          <a:p>
            <a:r>
              <a:rPr lang="nl-NL" b="1" dirty="0"/>
              <a:t>ASP.NET </a:t>
            </a:r>
            <a:r>
              <a:rPr lang="nl-NL" b="1" dirty="0" err="1"/>
              <a:t>Core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Security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IL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Trimming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Code Analyse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Custom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platform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guards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Windows Forms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Source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build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Target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framework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monikers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Generic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Math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NuGet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package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validation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Reflection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API’s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/>
              <a:t>Microsoft.Extensions</a:t>
            </a:r>
            <a:r>
              <a:rPr lang="nl-NL" b="1" dirty="0"/>
              <a:t> </a:t>
            </a:r>
            <a:r>
              <a:rPr lang="nl-NL" b="1" dirty="0" err="1"/>
              <a:t>API’s</a:t>
            </a:r>
            <a:endParaRPr lang="nl-NL" b="1" dirty="0"/>
          </a:p>
          <a:p>
            <a:r>
              <a:rPr lang="nl-NL" b="1" dirty="0"/>
              <a:t>New LINQ </a:t>
            </a:r>
            <a:r>
              <a:rPr lang="nl-NL" b="1" dirty="0" err="1"/>
              <a:t>API’s</a:t>
            </a:r>
            <a:endParaRPr lang="nl-NL" b="1" dirty="0"/>
          </a:p>
          <a:p>
            <a:r>
              <a:rPr lang="nl-NL" b="1" dirty="0"/>
              <a:t>Datums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PriorityQueue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class</a:t>
            </a:r>
          </a:p>
          <a:p>
            <a:r>
              <a:rPr lang="nl-NL" b="1" dirty="0"/>
              <a:t>Updates van </a:t>
            </a:r>
            <a:r>
              <a:rPr lang="nl-NL" b="1" dirty="0" err="1"/>
              <a:t>NuGet</a:t>
            </a:r>
            <a:r>
              <a:rPr lang="nl-NL" b="1" dirty="0"/>
              <a:t> packages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F48BD0-26DD-45BB-A94D-3A27566017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.NET 6.0</a:t>
            </a: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6FBE19E5-98BE-4643-BFCA-B3A02EEB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" y="3674533"/>
            <a:ext cx="3415469" cy="25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94E944-F4F7-4EB5-A3D0-2963B0E9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474E142-DB95-4AC3-8C4D-6937685DE2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439207A-C445-42E4-8880-CB671370ED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5"/>
            <a:ext cx="7313613" cy="2570016"/>
          </a:xfrm>
        </p:spPr>
        <p:txBody>
          <a:bodyPr numCol="2"/>
          <a:lstStyle/>
          <a:p>
            <a:r>
              <a:rPr lang="nl-NL" dirty="0"/>
              <a:t>ASP.NET </a:t>
            </a:r>
            <a:r>
              <a:rPr lang="nl-NL" dirty="0" err="1"/>
              <a:t>Core</a:t>
            </a:r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.NET Libraries</a:t>
            </a:r>
          </a:p>
          <a:p>
            <a:r>
              <a:rPr lang="nl-NL" dirty="0" err="1"/>
              <a:t>Cryptography</a:t>
            </a:r>
            <a:endParaRPr lang="nl-NL" dirty="0"/>
          </a:p>
          <a:p>
            <a:r>
              <a:rPr lang="nl-NL" dirty="0" err="1"/>
              <a:t>Entity</a:t>
            </a:r>
            <a:r>
              <a:rPr lang="nl-NL" dirty="0"/>
              <a:t> Framework </a:t>
            </a:r>
            <a:r>
              <a:rPr lang="nl-NL" dirty="0" err="1"/>
              <a:t>Core</a:t>
            </a:r>
            <a:endParaRPr lang="nl-NL" dirty="0"/>
          </a:p>
          <a:p>
            <a:r>
              <a:rPr lang="nl-NL" dirty="0" err="1"/>
              <a:t>Extensions</a:t>
            </a:r>
            <a:endParaRPr lang="nl-NL" dirty="0"/>
          </a:p>
          <a:p>
            <a:r>
              <a:rPr lang="nl-NL" dirty="0" err="1"/>
              <a:t>Globalization</a:t>
            </a:r>
            <a:endParaRPr lang="nl-NL" dirty="0"/>
          </a:p>
          <a:p>
            <a:r>
              <a:rPr lang="nl-NL" dirty="0" err="1"/>
              <a:t>Interop</a:t>
            </a:r>
            <a:endParaRPr lang="nl-NL" dirty="0"/>
          </a:p>
          <a:p>
            <a:r>
              <a:rPr lang="nl-NL" dirty="0"/>
              <a:t>JIT compiler</a:t>
            </a:r>
          </a:p>
          <a:p>
            <a:r>
              <a:rPr lang="nl-NL" dirty="0"/>
              <a:t>Networking</a:t>
            </a:r>
          </a:p>
          <a:p>
            <a:r>
              <a:rPr lang="nl-NL" dirty="0"/>
              <a:t>SDK</a:t>
            </a:r>
          </a:p>
          <a:p>
            <a:r>
              <a:rPr lang="nl-NL" dirty="0" err="1"/>
              <a:t>Serialization</a:t>
            </a:r>
            <a:endParaRPr lang="nl-NL" dirty="0"/>
          </a:p>
          <a:p>
            <a:r>
              <a:rPr lang="nl-NL" dirty="0"/>
              <a:t>Windows Forms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D6946E-F932-4AF9-8849-1C34E86399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Breaking</a:t>
            </a:r>
            <a:r>
              <a:rPr lang="nl-NL" sz="3200" dirty="0"/>
              <a:t> Changes in .NET 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99167D-93FC-4485-9CC4-1727728B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" y="1610593"/>
            <a:ext cx="3753850" cy="34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7F1391D-233F-40DA-A841-5B2CA8DA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BA5F535-44F6-49BC-A4C8-0EBAD5A853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5B0910-A5B6-4B4C-BAE1-E0F606AEE3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4"/>
            <a:ext cx="7664132" cy="3438974"/>
          </a:xfrm>
        </p:spPr>
        <p:txBody>
          <a:bodyPr numCol="2"/>
          <a:lstStyle/>
          <a:p>
            <a:r>
              <a:rPr lang="nl-NL" dirty="0">
                <a:solidFill>
                  <a:schemeClr val="tx1"/>
                </a:solidFill>
              </a:rPr>
              <a:t>Record </a:t>
            </a:r>
            <a:r>
              <a:rPr lang="nl-NL" dirty="0" err="1">
                <a:solidFill>
                  <a:schemeClr val="tx1"/>
                </a:solidFill>
              </a:rPr>
              <a:t>structs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 err="1">
                <a:solidFill>
                  <a:schemeClr val="tx1"/>
                </a:solidFill>
              </a:rPr>
              <a:t>Improvements</a:t>
            </a:r>
            <a:r>
              <a:rPr lang="nl-NL" dirty="0">
                <a:solidFill>
                  <a:schemeClr val="tx1"/>
                </a:solidFill>
              </a:rPr>
              <a:t> of </a:t>
            </a:r>
            <a:r>
              <a:rPr lang="nl-NL" dirty="0" err="1">
                <a:solidFill>
                  <a:schemeClr val="tx1"/>
                </a:solidFill>
              </a:rPr>
              <a:t>structure</a:t>
            </a:r>
            <a:r>
              <a:rPr lang="nl-NL" dirty="0">
                <a:solidFill>
                  <a:schemeClr val="tx1"/>
                </a:solidFill>
              </a:rPr>
              <a:t> types</a:t>
            </a:r>
          </a:p>
          <a:p>
            <a:r>
              <a:rPr lang="nl-NL" dirty="0" err="1">
                <a:solidFill>
                  <a:schemeClr val="tx1"/>
                </a:solidFill>
              </a:rPr>
              <a:t>Interpolated</a:t>
            </a:r>
            <a:r>
              <a:rPr lang="nl-NL" dirty="0">
                <a:solidFill>
                  <a:schemeClr val="tx1"/>
                </a:solidFill>
              </a:rPr>
              <a:t> string </a:t>
            </a:r>
            <a:r>
              <a:rPr lang="nl-NL" dirty="0" err="1">
                <a:solidFill>
                  <a:schemeClr val="tx1"/>
                </a:solidFill>
              </a:rPr>
              <a:t>handler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Global </a:t>
            </a:r>
            <a:r>
              <a:rPr lang="nl-NL" dirty="0" err="1">
                <a:solidFill>
                  <a:schemeClr val="tx1"/>
                </a:solidFill>
              </a:rPr>
              <a:t>using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directives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File-</a:t>
            </a:r>
            <a:r>
              <a:rPr lang="nl-NL" dirty="0" err="1">
                <a:solidFill>
                  <a:schemeClr val="tx1"/>
                </a:solidFill>
              </a:rPr>
              <a:t>scoped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namespace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Extended property </a:t>
            </a:r>
            <a:r>
              <a:rPr lang="nl-NL" dirty="0" err="1">
                <a:solidFill>
                  <a:schemeClr val="tx1"/>
                </a:solidFill>
              </a:rPr>
              <a:t>patterns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 err="1">
                <a:solidFill>
                  <a:schemeClr val="tx1"/>
                </a:solidFill>
              </a:rPr>
              <a:t>Lambda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expression</a:t>
            </a:r>
            <a:r>
              <a:rPr lang="nl-NL" dirty="0">
                <a:solidFill>
                  <a:schemeClr val="tx1"/>
                </a:solidFill>
              </a:rPr>
              <a:t> verbeteringen</a:t>
            </a:r>
          </a:p>
          <a:p>
            <a:r>
              <a:rPr lang="nl-NL" dirty="0">
                <a:solidFill>
                  <a:schemeClr val="tx1"/>
                </a:solidFill>
              </a:rPr>
              <a:t>Constant </a:t>
            </a:r>
            <a:r>
              <a:rPr lang="nl-NL" dirty="0" err="1">
                <a:solidFill>
                  <a:schemeClr val="tx1"/>
                </a:solidFill>
              </a:rPr>
              <a:t>interpolated</a:t>
            </a:r>
            <a:r>
              <a:rPr lang="nl-NL" dirty="0">
                <a:solidFill>
                  <a:schemeClr val="tx1"/>
                </a:solidFill>
              </a:rPr>
              <a:t> strings</a:t>
            </a:r>
          </a:p>
          <a:p>
            <a:r>
              <a:rPr lang="nl-NL" dirty="0">
                <a:solidFill>
                  <a:schemeClr val="tx1"/>
                </a:solidFill>
              </a:rPr>
              <a:t>Sealen </a:t>
            </a:r>
            <a:r>
              <a:rPr lang="nl-NL" dirty="0" err="1">
                <a:solidFill>
                  <a:schemeClr val="tx1"/>
                </a:solidFill>
              </a:rPr>
              <a:t>ToString</a:t>
            </a:r>
            <a:r>
              <a:rPr lang="nl-NL" dirty="0">
                <a:solidFill>
                  <a:schemeClr val="tx1"/>
                </a:solidFill>
              </a:rPr>
              <a:t> in Record types</a:t>
            </a:r>
          </a:p>
          <a:p>
            <a:r>
              <a:rPr lang="nl-NL" dirty="0" err="1">
                <a:solidFill>
                  <a:schemeClr val="tx1"/>
                </a:solidFill>
              </a:rPr>
              <a:t>Assignment</a:t>
            </a:r>
            <a:r>
              <a:rPr lang="nl-NL" dirty="0">
                <a:solidFill>
                  <a:schemeClr val="tx1"/>
                </a:solidFill>
              </a:rPr>
              <a:t> en declaratie in zelfde </a:t>
            </a:r>
            <a:r>
              <a:rPr lang="nl-NL" dirty="0" err="1">
                <a:solidFill>
                  <a:schemeClr val="tx1"/>
                </a:solidFill>
              </a:rPr>
              <a:t>deconstruction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Verbeterde </a:t>
            </a:r>
            <a:r>
              <a:rPr lang="nl-NL" dirty="0" err="1">
                <a:solidFill>
                  <a:schemeClr val="tx1"/>
                </a:solidFill>
              </a:rPr>
              <a:t>definite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assignment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Toestaan </a:t>
            </a:r>
            <a:r>
              <a:rPr lang="nl-NL" dirty="0" err="1">
                <a:solidFill>
                  <a:schemeClr val="tx1"/>
                </a:solidFill>
              </a:rPr>
              <a:t>AsyncMethodBuilder</a:t>
            </a:r>
            <a:r>
              <a:rPr lang="nl-NL" dirty="0">
                <a:solidFill>
                  <a:schemeClr val="tx1"/>
                </a:solidFill>
              </a:rPr>
              <a:t> attributen op methodes</a:t>
            </a:r>
          </a:p>
          <a:p>
            <a:r>
              <a:rPr lang="nl-NL" dirty="0" err="1">
                <a:solidFill>
                  <a:schemeClr val="tx1"/>
                </a:solidFill>
              </a:rPr>
              <a:t>CallerArgumentExpression</a:t>
            </a:r>
            <a:r>
              <a:rPr lang="nl-NL" dirty="0">
                <a:solidFill>
                  <a:schemeClr val="tx1"/>
                </a:solidFill>
              </a:rPr>
              <a:t> attribuut diagnoses</a:t>
            </a:r>
          </a:p>
          <a:p>
            <a:r>
              <a:rPr lang="nl-NL" dirty="0" err="1">
                <a:solidFill>
                  <a:schemeClr val="tx1"/>
                </a:solidFill>
              </a:rPr>
              <a:t>Enhanced</a:t>
            </a:r>
            <a:r>
              <a:rPr lang="nl-NL" dirty="0">
                <a:solidFill>
                  <a:schemeClr val="tx1"/>
                </a:solidFill>
              </a:rPr>
              <a:t> #line </a:t>
            </a:r>
            <a:r>
              <a:rPr lang="nl-NL" dirty="0" err="1">
                <a:solidFill>
                  <a:schemeClr val="tx1"/>
                </a:solidFill>
              </a:rPr>
              <a:t>pragma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Generieke attributen</a:t>
            </a:r>
          </a:p>
          <a:p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E6FEF53-4EA3-41B7-A86A-3F34CE16C7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C# 10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076FF86-917B-4D95-A9B1-0DDD792A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2" y="2494483"/>
            <a:ext cx="2809177" cy="3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9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7F1391D-233F-40DA-A841-5B2CA8DA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BA5F535-44F6-49BC-A4C8-0EBAD5A853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5B0910-A5B6-4B4C-BAE1-E0F606AEE3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0188" y="1974274"/>
            <a:ext cx="7664132" cy="3438974"/>
          </a:xfrm>
        </p:spPr>
        <p:txBody>
          <a:bodyPr numCol="2"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Record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structs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Improvements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types</a:t>
            </a:r>
          </a:p>
          <a:p>
            <a:r>
              <a:rPr lang="nl-NL" b="1" dirty="0" err="1"/>
              <a:t>Interpolated</a:t>
            </a:r>
            <a:r>
              <a:rPr lang="nl-NL" b="1" dirty="0"/>
              <a:t> string </a:t>
            </a:r>
            <a:r>
              <a:rPr lang="nl-NL" b="1" dirty="0" err="1"/>
              <a:t>handler</a:t>
            </a:r>
            <a:endParaRPr lang="nl-NL" b="1" dirty="0"/>
          </a:p>
          <a:p>
            <a:r>
              <a:rPr lang="nl-NL" b="1" dirty="0"/>
              <a:t>Global </a:t>
            </a:r>
            <a:r>
              <a:rPr lang="nl-NL" b="1" dirty="0" err="1"/>
              <a:t>using</a:t>
            </a:r>
            <a:r>
              <a:rPr lang="nl-NL" b="1" dirty="0"/>
              <a:t> </a:t>
            </a:r>
            <a:r>
              <a:rPr lang="nl-NL" b="1" dirty="0" err="1"/>
              <a:t>directives</a:t>
            </a:r>
            <a:endParaRPr lang="nl-NL" b="1" dirty="0"/>
          </a:p>
          <a:p>
            <a:r>
              <a:rPr lang="nl-NL" b="1" dirty="0"/>
              <a:t>File-</a:t>
            </a:r>
            <a:r>
              <a:rPr lang="nl-NL" b="1" dirty="0" err="1"/>
              <a:t>scoped</a:t>
            </a:r>
            <a:r>
              <a:rPr lang="nl-NL" b="1" dirty="0"/>
              <a:t> </a:t>
            </a:r>
            <a:r>
              <a:rPr lang="nl-NL" b="1" dirty="0" err="1"/>
              <a:t>namespace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Extended property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patterns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 err="1"/>
              <a:t>Lambda</a:t>
            </a:r>
            <a:r>
              <a:rPr lang="nl-NL" b="1" dirty="0"/>
              <a:t> </a:t>
            </a:r>
            <a:r>
              <a:rPr lang="nl-NL" b="1" dirty="0" err="1"/>
              <a:t>expression</a:t>
            </a:r>
            <a:r>
              <a:rPr lang="nl-NL" b="1" dirty="0"/>
              <a:t> verbeteringen</a:t>
            </a:r>
          </a:p>
          <a:p>
            <a:r>
              <a:rPr lang="nl-NL" b="1" dirty="0"/>
              <a:t>Constant </a:t>
            </a:r>
            <a:r>
              <a:rPr lang="nl-NL" b="1" dirty="0" err="1"/>
              <a:t>interpolated</a:t>
            </a:r>
            <a:r>
              <a:rPr lang="nl-NL" b="1" dirty="0"/>
              <a:t> strings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Sealen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ToString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in Record types</a:t>
            </a:r>
          </a:p>
          <a:p>
            <a:r>
              <a:rPr lang="nl-NL" b="1" dirty="0" err="1"/>
              <a:t>Assignment</a:t>
            </a:r>
            <a:r>
              <a:rPr lang="nl-NL" b="1" dirty="0"/>
              <a:t> en declaratie in zelfde </a:t>
            </a:r>
            <a:r>
              <a:rPr lang="nl-NL" b="1" dirty="0" err="1"/>
              <a:t>deconstruction</a:t>
            </a:r>
            <a:endParaRPr lang="nl-NL" b="1" dirty="0"/>
          </a:p>
          <a:p>
            <a:r>
              <a:rPr lang="nl-NL" b="1" dirty="0"/>
              <a:t>Verbeterde </a:t>
            </a:r>
            <a:r>
              <a:rPr lang="nl-NL" b="1" dirty="0" err="1"/>
              <a:t>definite</a:t>
            </a:r>
            <a:r>
              <a:rPr lang="nl-NL" b="1" dirty="0"/>
              <a:t> </a:t>
            </a:r>
            <a:r>
              <a:rPr lang="nl-NL" b="1" dirty="0" err="1"/>
              <a:t>assignment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Toestaan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AsyncMethodBuilder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attributen op methodes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CallerArgumentExpression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attribuut diagnoses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Enhanced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#line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pragma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Generieke attributen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E6FEF53-4EA3-41B7-A86A-3F34CE16C7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C# 10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076FF86-917B-4D95-A9B1-0DDD792A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2" y="2494483"/>
            <a:ext cx="2809177" cy="3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B75FF4C-E82D-493A-A904-FE57B580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AA3DD2-463A-45E3-A626-8B4A4D2B02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B9586FC-A4BA-466A-A8C9-9C380FD90A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Vanaf C# 10</a:t>
            </a:r>
          </a:p>
          <a:p>
            <a:endParaRPr lang="nl-NL" dirty="0"/>
          </a:p>
          <a:p>
            <a:r>
              <a:rPr lang="nl-NL" dirty="0"/>
              <a:t>Vanaf Visual Studio 17.1</a:t>
            </a:r>
          </a:p>
          <a:p>
            <a:endParaRPr lang="nl-NL" dirty="0"/>
          </a:p>
          <a:p>
            <a:r>
              <a:rPr lang="nl-NL" dirty="0"/>
              <a:t>Vanaf C# 11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E689AA7-6340-496F-B5B9-1DA1FA7C9B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Breaking</a:t>
            </a:r>
            <a:r>
              <a:rPr lang="nl-NL" sz="3200" dirty="0"/>
              <a:t> changes .NET 6 / 7</a:t>
            </a:r>
          </a:p>
        </p:txBody>
      </p:sp>
      <p:pic>
        <p:nvPicPr>
          <p:cNvPr id="6" name="Afbeelding 5" descr="Afbeelding met tekst, transport, vliegtuig, ballon&#10;&#10;Automatisch gegenereerde beschrijving">
            <a:extLst>
              <a:ext uri="{FF2B5EF4-FFF2-40B4-BE49-F238E27FC236}">
                <a16:creationId xmlns:a16="http://schemas.microsoft.com/office/drawing/2014/main" id="{D89BC9C1-EB8D-465E-9062-541D3277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8" y="1610593"/>
            <a:ext cx="2442096" cy="28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95923"/>
      </p:ext>
    </p:extLst>
  </p:cSld>
  <p:clrMapOvr>
    <a:masterClrMapping/>
  </p:clrMapOvr>
</p:sld>
</file>

<file path=ppt/theme/theme1.xml><?xml version="1.0" encoding="utf-8"?>
<a:theme xmlns:a="http://schemas.openxmlformats.org/drawingml/2006/main" name="SV PowerPointBasis2020-Mrt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BB1F6"/>
      </a:accent1>
      <a:accent2>
        <a:srgbClr val="F37B20"/>
      </a:accent2>
      <a:accent3>
        <a:srgbClr val="4B5E6C"/>
      </a:accent3>
      <a:accent4>
        <a:srgbClr val="FFE3CC"/>
      </a:accent4>
      <a:accent5>
        <a:srgbClr val="5B9BD5"/>
      </a:accent5>
      <a:accent6>
        <a:srgbClr val="FFE3CC"/>
      </a:accent6>
      <a:hlink>
        <a:srgbClr val="435369"/>
      </a:hlink>
      <a:folHlink>
        <a:srgbClr val="99AB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V PowerPointBasis2021-Apr" id="{863C69CF-F81E-E14B-9A28-41DA0ECE5CBE}" vid="{B5EC4703-8E60-C04F-BEA7-AFD5B86A9B51}"/>
    </a:ext>
  </a:extLst>
</a:theme>
</file>

<file path=ppt/theme/theme2.xml><?xml version="1.0" encoding="utf-8"?>
<a:theme xmlns:a="http://schemas.openxmlformats.org/drawingml/2006/main" name="ShareValue Thema Wit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BB1F6"/>
      </a:accent1>
      <a:accent2>
        <a:srgbClr val="F37B20"/>
      </a:accent2>
      <a:accent3>
        <a:srgbClr val="4B5E6C"/>
      </a:accent3>
      <a:accent4>
        <a:srgbClr val="FFE3CC"/>
      </a:accent4>
      <a:accent5>
        <a:srgbClr val="5B9BD5"/>
      </a:accent5>
      <a:accent6>
        <a:srgbClr val="FFE3CC"/>
      </a:accent6>
      <a:hlink>
        <a:srgbClr val="435369"/>
      </a:hlink>
      <a:folHlink>
        <a:srgbClr val="99AB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V PowerPointBasis2021-Apr" id="{863C69CF-F81E-E14B-9A28-41DA0ECE5CBE}" vid="{5E6D0300-7F5A-0843-BE5A-B3E154DF6D68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E5E76651D0BC4FB9029BE394308298" ma:contentTypeVersion="10" ma:contentTypeDescription="Een nieuw document maken." ma:contentTypeScope="" ma:versionID="37f82719c268a544ff2d431e89ad6e25">
  <xsd:schema xmlns:xsd="http://www.w3.org/2001/XMLSchema" xmlns:xs="http://www.w3.org/2001/XMLSchema" xmlns:p="http://schemas.microsoft.com/office/2006/metadata/properties" xmlns:ns2="3ee3249c-6830-4a46-ad3f-f53033e14607" xmlns:ns3="59c0899b-4a6b-43de-a6f3-ecb5ec18f53f" targetNamespace="http://schemas.microsoft.com/office/2006/metadata/properties" ma:root="true" ma:fieldsID="0257bb725274d27fb297852710308d75" ns2:_="" ns3:_="">
    <xsd:import namespace="3ee3249c-6830-4a46-ad3f-f53033e14607"/>
    <xsd:import namespace="59c0899b-4a6b-43de-a6f3-ecb5ec18f5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Soortdocument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3249c-6830-4a46-ad3f-f53033e146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Soortdocument" ma:index="10" nillable="true" ma:displayName="Soort document" ma:format="Dropdown" ma:internalName="Soortdocumen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Handboek"/>
                    <xsd:enumeration value="Cv"/>
                    <xsd:enumeration value="Ondernemingsraad"/>
                    <xsd:enumeration value="Template"/>
                    <xsd:enumeration value="Medewerkerstevredenheidsonderzoek"/>
                    <xsd:enumeration value="Intake"/>
                    <xsd:enumeration value="Persoonlijke ontwikkeling"/>
                    <xsd:enumeration value="Huisstijl"/>
                    <xsd:enumeration value="Blogs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0899b-4a6b-43de-a6f3-ecb5ec18f53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ortdocument xmlns="3ee3249c-6830-4a46-ad3f-f53033e14607">
      <Value>Template</Value>
      <Value>Huisstijl</Value>
    </Soortdocument>
  </documentManagement>
</p:properties>
</file>

<file path=customXml/itemProps1.xml><?xml version="1.0" encoding="utf-8"?>
<ds:datastoreItem xmlns:ds="http://schemas.openxmlformats.org/officeDocument/2006/customXml" ds:itemID="{96801862-75AB-4134-B886-E78F1AA35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e3249c-6830-4a46-ad3f-f53033e14607"/>
    <ds:schemaRef ds:uri="59c0899b-4a6b-43de-a6f3-ecb5ec18f5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A8375E-09CA-4DE5-BB3F-6B395125B4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826F14-70E3-4561-BE44-8C32D7617AD4}">
  <ds:schemaRefs>
    <ds:schemaRef ds:uri="http://schemas.microsoft.com/office/2006/metadata/properties"/>
    <ds:schemaRef ds:uri="http://schemas.microsoft.com/office/infopath/2007/PartnerControls"/>
    <ds:schemaRef ds:uri="3ee3249c-6830-4a46-ad3f-f53033e1460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 PowerPoint template 2021</Template>
  <TotalTime>2428</TotalTime>
  <Words>524</Words>
  <Application>Microsoft Office PowerPoint</Application>
  <PresentationFormat>Breedbeeld</PresentationFormat>
  <Paragraphs>173</Paragraphs>
  <Slides>14</Slides>
  <Notes>2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Arial</vt:lpstr>
      <vt:lpstr>Calibri</vt:lpstr>
      <vt:lpstr>Open Sans</vt:lpstr>
      <vt:lpstr>Open Sans Extrabold</vt:lpstr>
      <vt:lpstr>Open Sans Light</vt:lpstr>
      <vt:lpstr>SV PowerPointBasis2020-Mrt</vt:lpstr>
      <vt:lpstr>ShareValue Thema Wit</vt:lpstr>
      <vt:lpstr>.NET 6  |  C# 10  |  VS 2022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Michiel Doeven</dc:creator>
  <cp:lastModifiedBy>Michiel Doeven</cp:lastModifiedBy>
  <cp:revision>1</cp:revision>
  <dcterms:created xsi:type="dcterms:W3CDTF">2022-01-17T14:49:58Z</dcterms:created>
  <dcterms:modified xsi:type="dcterms:W3CDTF">2022-01-20T10:55:55Z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0x010100FEE5E76651D0BC4FB9029BE394308298</vt:lpwstr>
  </property>
</Properties>
</file>